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4" r:id="rId5"/>
    <p:sldId id="265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x="6858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8F5"/>
    <a:srgbClr val="007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075EC1-19A4-4CDF-A5F9-9B4114295DA8}" v="13" dt="2025-05-23T17:29:03.4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96" d="100"/>
          <a:sy n="96" d="100"/>
        </p:scale>
        <p:origin x="276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Rostad (Unify Consulting LLC)" userId="28579d0d-9747-4ef8-872a-ac9547b07bb9" providerId="ADAL" clId="{ED8EC798-6968-44D9-9D2F-5FFC2DB8B27A}"/>
    <pc:docChg chg="undo custSel addSld modSld">
      <pc:chgData name="Andrew Rostad (Unify Consulting LLC)" userId="28579d0d-9747-4ef8-872a-ac9547b07bb9" providerId="ADAL" clId="{ED8EC798-6968-44D9-9D2F-5FFC2DB8B27A}" dt="2025-04-09T20:58:47.071" v="249"/>
      <pc:docMkLst>
        <pc:docMk/>
      </pc:docMkLst>
      <pc:sldChg chg="modSp mod setBg">
        <pc:chgData name="Andrew Rostad (Unify Consulting LLC)" userId="28579d0d-9747-4ef8-872a-ac9547b07bb9" providerId="ADAL" clId="{ED8EC798-6968-44D9-9D2F-5FFC2DB8B27A}" dt="2025-04-09T20:51:43.025" v="248" actId="113"/>
        <pc:sldMkLst>
          <pc:docMk/>
          <pc:sldMk cId="3390275987" sldId="264"/>
        </pc:sldMkLst>
        <pc:spChg chg="mod">
          <ac:chgData name="Andrew Rostad (Unify Consulting LLC)" userId="28579d0d-9747-4ef8-872a-ac9547b07bb9" providerId="ADAL" clId="{ED8EC798-6968-44D9-9D2F-5FFC2DB8B27A}" dt="2025-04-09T20:49:42.279" v="238" actId="108"/>
          <ac:spMkLst>
            <pc:docMk/>
            <pc:sldMk cId="3390275987" sldId="264"/>
            <ac:spMk id="2" creationId="{91C45923-B796-8DE9-2500-EBC945D06CB4}"/>
          </ac:spMkLst>
        </pc:spChg>
        <pc:spChg chg="mod">
          <ac:chgData name="Andrew Rostad (Unify Consulting LLC)" userId="28579d0d-9747-4ef8-872a-ac9547b07bb9" providerId="ADAL" clId="{ED8EC798-6968-44D9-9D2F-5FFC2DB8B27A}" dt="2025-04-09T20:50:05.711" v="240" actId="108"/>
          <ac:spMkLst>
            <pc:docMk/>
            <pc:sldMk cId="3390275987" sldId="264"/>
            <ac:spMk id="3" creationId="{DA5E786A-980F-F78D-35EA-FCEC9E428A54}"/>
          </ac:spMkLst>
        </pc:spChg>
        <pc:spChg chg="mod">
          <ac:chgData name="Andrew Rostad (Unify Consulting LLC)" userId="28579d0d-9747-4ef8-872a-ac9547b07bb9" providerId="ADAL" clId="{ED8EC798-6968-44D9-9D2F-5FFC2DB8B27A}" dt="2025-04-09T20:51:30.087" v="247" actId="207"/>
          <ac:spMkLst>
            <pc:docMk/>
            <pc:sldMk cId="3390275987" sldId="264"/>
            <ac:spMk id="9" creationId="{1CE550B1-D77E-21B0-13BE-2F3E7D8A0455}"/>
          </ac:spMkLst>
        </pc:spChg>
        <pc:spChg chg="mod">
          <ac:chgData name="Andrew Rostad (Unify Consulting LLC)" userId="28579d0d-9747-4ef8-872a-ac9547b07bb9" providerId="ADAL" clId="{ED8EC798-6968-44D9-9D2F-5FFC2DB8B27A}" dt="2025-04-09T20:50:18.087" v="242" actId="108"/>
          <ac:spMkLst>
            <pc:docMk/>
            <pc:sldMk cId="3390275987" sldId="264"/>
            <ac:spMk id="12" creationId="{0956C7C3-82D7-2838-A305-44823A6D2C5E}"/>
          </ac:spMkLst>
        </pc:spChg>
        <pc:spChg chg="mod">
          <ac:chgData name="Andrew Rostad (Unify Consulting LLC)" userId="28579d0d-9747-4ef8-872a-ac9547b07bb9" providerId="ADAL" clId="{ED8EC798-6968-44D9-9D2F-5FFC2DB8B27A}" dt="2025-04-09T20:50:27.588" v="243" actId="108"/>
          <ac:spMkLst>
            <pc:docMk/>
            <pc:sldMk cId="3390275987" sldId="264"/>
            <ac:spMk id="13" creationId="{A9C3AFA2-BF4C-215D-5E86-B0F3331CCEA0}"/>
          </ac:spMkLst>
        </pc:spChg>
        <pc:spChg chg="mod">
          <ac:chgData name="Andrew Rostad (Unify Consulting LLC)" userId="28579d0d-9747-4ef8-872a-ac9547b07bb9" providerId="ADAL" clId="{ED8EC798-6968-44D9-9D2F-5FFC2DB8B27A}" dt="2025-04-09T20:51:43.025" v="248" actId="113"/>
          <ac:spMkLst>
            <pc:docMk/>
            <pc:sldMk cId="3390275987" sldId="264"/>
            <ac:spMk id="14" creationId="{4CAFC0DC-BB27-5E4D-F5D9-B1AF489F5B53}"/>
          </ac:spMkLst>
        </pc:spChg>
      </pc:sldChg>
      <pc:sldChg chg="addSp delSp modSp add mod setBg">
        <pc:chgData name="Andrew Rostad (Unify Consulting LLC)" userId="28579d0d-9747-4ef8-872a-ac9547b07bb9" providerId="ADAL" clId="{ED8EC798-6968-44D9-9D2F-5FFC2DB8B27A}" dt="2025-04-09T20:58:47.071" v="249"/>
        <pc:sldMkLst>
          <pc:docMk/>
          <pc:sldMk cId="254454028" sldId="265"/>
        </pc:sldMkLst>
        <pc:spChg chg="add mod">
          <ac:chgData name="Andrew Rostad (Unify Consulting LLC)" userId="28579d0d-9747-4ef8-872a-ac9547b07bb9" providerId="ADAL" clId="{ED8EC798-6968-44D9-9D2F-5FFC2DB8B27A}" dt="2025-04-09T20:51:03.836" v="244" actId="207"/>
          <ac:spMkLst>
            <pc:docMk/>
            <pc:sldMk cId="254454028" sldId="265"/>
            <ac:spMk id="15" creationId="{99213020-0A26-FE1C-5A7C-6B023DE8F190}"/>
          </ac:spMkLst>
        </pc:spChg>
        <pc:spChg chg="add mod">
          <ac:chgData name="Andrew Rostad (Unify Consulting LLC)" userId="28579d0d-9747-4ef8-872a-ac9547b07bb9" providerId="ADAL" clId="{ED8EC798-6968-44D9-9D2F-5FFC2DB8B27A}" dt="2025-04-09T20:44:27.066" v="202" actId="207"/>
          <ac:spMkLst>
            <pc:docMk/>
            <pc:sldMk cId="254454028" sldId="265"/>
            <ac:spMk id="18" creationId="{4DD3AB26-14E5-C2F5-BA7B-C69599319015}"/>
          </ac:spMkLst>
        </pc:spChg>
        <pc:spChg chg="add mod">
          <ac:chgData name="Andrew Rostad (Unify Consulting LLC)" userId="28579d0d-9747-4ef8-872a-ac9547b07bb9" providerId="ADAL" clId="{ED8EC798-6968-44D9-9D2F-5FFC2DB8B27A}" dt="2025-04-09T20:44:41.548" v="205" actId="14100"/>
          <ac:spMkLst>
            <pc:docMk/>
            <pc:sldMk cId="254454028" sldId="265"/>
            <ac:spMk id="19" creationId="{AC9C4D48-6125-D49B-5508-B3D2C7F62F2B}"/>
          </ac:spMkLst>
        </pc:spChg>
        <pc:spChg chg="add mod">
          <ac:chgData name="Andrew Rostad (Unify Consulting LLC)" userId="28579d0d-9747-4ef8-872a-ac9547b07bb9" providerId="ADAL" clId="{ED8EC798-6968-44D9-9D2F-5FFC2DB8B27A}" dt="2025-04-09T20:44:50.736" v="208" actId="14100"/>
          <ac:spMkLst>
            <pc:docMk/>
            <pc:sldMk cId="254454028" sldId="265"/>
            <ac:spMk id="20" creationId="{FBD33126-A8D0-1975-A524-CBE18D908B4C}"/>
          </ac:spMkLst>
        </pc:spChg>
        <pc:picChg chg="add mod ord modVis">
          <ac:chgData name="Andrew Rostad (Unify Consulting LLC)" userId="28579d0d-9747-4ef8-872a-ac9547b07bb9" providerId="ADAL" clId="{ED8EC798-6968-44D9-9D2F-5FFC2DB8B27A}" dt="2025-04-09T20:45:53.279" v="225" actId="1076"/>
          <ac:picMkLst>
            <pc:docMk/>
            <pc:sldMk cId="254454028" sldId="265"/>
            <ac:picMk id="10" creationId="{148835EA-7131-4883-37A6-363EA2C5B409}"/>
          </ac:picMkLst>
        </pc:picChg>
        <pc:picChg chg="add mod ord">
          <ac:chgData name="Andrew Rostad (Unify Consulting LLC)" userId="28579d0d-9747-4ef8-872a-ac9547b07bb9" providerId="ADAL" clId="{ED8EC798-6968-44D9-9D2F-5FFC2DB8B27A}" dt="2025-04-09T20:48:47.378" v="235" actId="1076"/>
          <ac:picMkLst>
            <pc:docMk/>
            <pc:sldMk cId="254454028" sldId="265"/>
            <ac:picMk id="22" creationId="{C19B4961-B0A2-F772-EFAE-C6B7E38E3DD0}"/>
          </ac:picMkLst>
        </pc:picChg>
        <pc:picChg chg="add mod">
          <ac:chgData name="Andrew Rostad (Unify Consulting LLC)" userId="28579d0d-9747-4ef8-872a-ac9547b07bb9" providerId="ADAL" clId="{ED8EC798-6968-44D9-9D2F-5FFC2DB8B27A}" dt="2025-04-09T20:48:19.078" v="230" actId="1076"/>
          <ac:picMkLst>
            <pc:docMk/>
            <pc:sldMk cId="254454028" sldId="265"/>
            <ac:picMk id="24" creationId="{8632C452-5E2C-CE4D-D708-36CB7239B53B}"/>
          </ac:picMkLst>
        </pc:picChg>
        <pc:picChg chg="add mod">
          <ac:chgData name="Andrew Rostad (Unify Consulting LLC)" userId="28579d0d-9747-4ef8-872a-ac9547b07bb9" providerId="ADAL" clId="{ED8EC798-6968-44D9-9D2F-5FFC2DB8B27A}" dt="2025-04-09T20:48:44.872" v="234" actId="1076"/>
          <ac:picMkLst>
            <pc:docMk/>
            <pc:sldMk cId="254454028" sldId="265"/>
            <ac:picMk id="26" creationId="{4425EBA6-B605-8B3E-F296-BCFE6076AE4E}"/>
          </ac:picMkLst>
        </pc:picChg>
      </pc:sldChg>
    </pc:docChg>
  </pc:docChgLst>
  <pc:docChgLst>
    <pc:chgData name="Andrew Rostad (Unify Consulting LLC)" userId="28579d0d-9747-4ef8-872a-ac9547b07bb9" providerId="ADAL" clId="{3A075EC1-19A4-4CDF-A5F9-9B4114295DA8}"/>
    <pc:docChg chg="undo custSel modSld">
      <pc:chgData name="Andrew Rostad (Unify Consulting LLC)" userId="28579d0d-9747-4ef8-872a-ac9547b07bb9" providerId="ADAL" clId="{3A075EC1-19A4-4CDF-A5F9-9B4114295DA8}" dt="2025-05-23T17:37:23.097" v="120" actId="1076"/>
      <pc:docMkLst>
        <pc:docMk/>
      </pc:docMkLst>
      <pc:sldChg chg="addSp delSp modSp mod setBg">
        <pc:chgData name="Andrew Rostad (Unify Consulting LLC)" userId="28579d0d-9747-4ef8-872a-ac9547b07bb9" providerId="ADAL" clId="{3A075EC1-19A4-4CDF-A5F9-9B4114295DA8}" dt="2025-05-23T17:27:07.678" v="73" actId="164"/>
        <pc:sldMkLst>
          <pc:docMk/>
          <pc:sldMk cId="3607493425" sldId="256"/>
        </pc:sldMkLst>
        <pc:spChg chg="mod">
          <ac:chgData name="Andrew Rostad (Unify Consulting LLC)" userId="28579d0d-9747-4ef8-872a-ac9547b07bb9" providerId="ADAL" clId="{3A075EC1-19A4-4CDF-A5F9-9B4114295DA8}" dt="2025-05-23T17:26:31.764" v="69" actId="1076"/>
          <ac:spMkLst>
            <pc:docMk/>
            <pc:sldMk cId="3607493425" sldId="256"/>
            <ac:spMk id="10" creationId="{1B45EFAE-7C8D-96D8-E653-3926A2C790E6}"/>
          </ac:spMkLst>
        </pc:spChg>
        <pc:grpChg chg="add">
          <ac:chgData name="Andrew Rostad (Unify Consulting LLC)" userId="28579d0d-9747-4ef8-872a-ac9547b07bb9" providerId="ADAL" clId="{3A075EC1-19A4-4CDF-A5F9-9B4114295DA8}" dt="2025-05-23T17:27:07.678" v="73" actId="164"/>
          <ac:grpSpMkLst>
            <pc:docMk/>
            <pc:sldMk cId="3607493425" sldId="256"/>
            <ac:grpSpMk id="6" creationId="{6AD84DC4-3649-2557-8DE5-C31E7A66950B}"/>
          </ac:grpSpMkLst>
        </pc:grpChg>
        <pc:grpChg chg="add del">
          <ac:chgData name="Andrew Rostad (Unify Consulting LLC)" userId="28579d0d-9747-4ef8-872a-ac9547b07bb9" providerId="ADAL" clId="{3A075EC1-19A4-4CDF-A5F9-9B4114295DA8}" dt="2025-05-23T17:25:10.436" v="54" actId="26606"/>
          <ac:grpSpMkLst>
            <pc:docMk/>
            <pc:sldMk cId="3607493425" sldId="256"/>
            <ac:grpSpMk id="17" creationId="{72F20085-0C43-299C-FC87-A15EA5B17DF2}"/>
          </ac:grpSpMkLst>
        </pc:grpChg>
        <pc:picChg chg="add del mod">
          <ac:chgData name="Andrew Rostad (Unify Consulting LLC)" userId="28579d0d-9747-4ef8-872a-ac9547b07bb9" providerId="ADAL" clId="{3A075EC1-19A4-4CDF-A5F9-9B4114295DA8}" dt="2025-05-23T17:25:44.979" v="58" actId="478"/>
          <ac:picMkLst>
            <pc:docMk/>
            <pc:sldMk cId="3607493425" sldId="256"/>
            <ac:picMk id="2" creationId="{4BD7C808-5CFC-8A2E-4991-0EEF61D9996D}"/>
          </ac:picMkLst>
        </pc:picChg>
        <pc:picChg chg="add mod">
          <ac:chgData name="Andrew Rostad (Unify Consulting LLC)" userId="28579d0d-9747-4ef8-872a-ac9547b07bb9" providerId="ADAL" clId="{3A075EC1-19A4-4CDF-A5F9-9B4114295DA8}" dt="2025-05-23T17:26:21.561" v="64" actId="1076"/>
          <ac:picMkLst>
            <pc:docMk/>
            <pc:sldMk cId="3607493425" sldId="256"/>
            <ac:picMk id="4" creationId="{F157A85B-B94E-A863-A817-46AF262D41B8}"/>
          </ac:picMkLst>
        </pc:picChg>
        <pc:picChg chg="mod ord">
          <ac:chgData name="Andrew Rostad (Unify Consulting LLC)" userId="28579d0d-9747-4ef8-872a-ac9547b07bb9" providerId="ADAL" clId="{3A075EC1-19A4-4CDF-A5F9-9B4114295DA8}" dt="2025-05-23T17:25:10.436" v="54" actId="26606"/>
          <ac:picMkLst>
            <pc:docMk/>
            <pc:sldMk cId="3607493425" sldId="256"/>
            <ac:picMk id="5" creationId="{C2147CDF-885B-7BC9-9A1C-1C596432E656}"/>
          </ac:picMkLst>
        </pc:picChg>
        <pc:picChg chg="mod ord">
          <ac:chgData name="Andrew Rostad (Unify Consulting LLC)" userId="28579d0d-9747-4ef8-872a-ac9547b07bb9" providerId="ADAL" clId="{3A075EC1-19A4-4CDF-A5F9-9B4114295DA8}" dt="2025-05-23T17:25:10.436" v="54" actId="26606"/>
          <ac:picMkLst>
            <pc:docMk/>
            <pc:sldMk cId="3607493425" sldId="256"/>
            <ac:picMk id="9" creationId="{5A49C496-78D2-9431-8F4F-47F35714EAC5}"/>
          </ac:picMkLst>
        </pc:picChg>
        <pc:picChg chg="mod ord">
          <ac:chgData name="Andrew Rostad (Unify Consulting LLC)" userId="28579d0d-9747-4ef8-872a-ac9547b07bb9" providerId="ADAL" clId="{3A075EC1-19A4-4CDF-A5F9-9B4114295DA8}" dt="2025-05-23T17:25:36.487" v="57" actId="14100"/>
          <ac:picMkLst>
            <pc:docMk/>
            <pc:sldMk cId="3607493425" sldId="256"/>
            <ac:picMk id="12" creationId="{43F74729-CF2E-33AC-4892-0A7808F866A4}"/>
          </ac:picMkLst>
        </pc:picChg>
      </pc:sldChg>
      <pc:sldChg chg="addSp modSp mod">
        <pc:chgData name="Andrew Rostad (Unify Consulting LLC)" userId="28579d0d-9747-4ef8-872a-ac9547b07bb9" providerId="ADAL" clId="{3A075EC1-19A4-4CDF-A5F9-9B4114295DA8}" dt="2025-05-23T17:27:27.443" v="77" actId="404"/>
        <pc:sldMkLst>
          <pc:docMk/>
          <pc:sldMk cId="1625735262" sldId="257"/>
        </pc:sldMkLst>
        <pc:spChg chg="mod">
          <ac:chgData name="Andrew Rostad (Unify Consulting LLC)" userId="28579d0d-9747-4ef8-872a-ac9547b07bb9" providerId="ADAL" clId="{3A075EC1-19A4-4CDF-A5F9-9B4114295DA8}" dt="2025-05-23T17:27:27.443" v="77" actId="404"/>
          <ac:spMkLst>
            <pc:docMk/>
            <pc:sldMk cId="1625735262" sldId="257"/>
            <ac:spMk id="15" creationId="{FD59493C-B579-A13E-2139-89F45C8E588E}"/>
          </ac:spMkLst>
        </pc:spChg>
        <pc:grpChg chg="add mod">
          <ac:chgData name="Andrew Rostad (Unify Consulting LLC)" userId="28579d0d-9747-4ef8-872a-ac9547b07bb9" providerId="ADAL" clId="{3A075EC1-19A4-4CDF-A5F9-9B4114295DA8}" dt="2025-05-23T17:27:12.786" v="74"/>
          <ac:grpSpMkLst>
            <pc:docMk/>
            <pc:sldMk cId="1625735262" sldId="257"/>
            <ac:grpSpMk id="10" creationId="{41BD170E-69EE-B436-EF2A-69B4259E89B2}"/>
          </ac:grpSpMkLst>
        </pc:grpChg>
        <pc:picChg chg="add mod">
          <ac:chgData name="Andrew Rostad (Unify Consulting LLC)" userId="28579d0d-9747-4ef8-872a-ac9547b07bb9" providerId="ADAL" clId="{3A075EC1-19A4-4CDF-A5F9-9B4114295DA8}" dt="2025-05-23T17:26:54.319" v="71"/>
          <ac:picMkLst>
            <pc:docMk/>
            <pc:sldMk cId="1625735262" sldId="257"/>
            <ac:picMk id="2" creationId="{E9D5C279-A50D-D770-1D64-9089CE8A0843}"/>
          </ac:picMkLst>
        </pc:picChg>
        <pc:picChg chg="add mod">
          <ac:chgData name="Andrew Rostad (Unify Consulting LLC)" userId="28579d0d-9747-4ef8-872a-ac9547b07bb9" providerId="ADAL" clId="{3A075EC1-19A4-4CDF-A5F9-9B4114295DA8}" dt="2025-05-23T17:26:54.319" v="71"/>
          <ac:picMkLst>
            <pc:docMk/>
            <pc:sldMk cId="1625735262" sldId="257"/>
            <ac:picMk id="3" creationId="{768DFEE0-B955-4526-8B96-25BB3C529B46}"/>
          </ac:picMkLst>
        </pc:picChg>
        <pc:picChg chg="add mod">
          <ac:chgData name="Andrew Rostad (Unify Consulting LLC)" userId="28579d0d-9747-4ef8-872a-ac9547b07bb9" providerId="ADAL" clId="{3A075EC1-19A4-4CDF-A5F9-9B4114295DA8}" dt="2025-05-23T17:26:54.319" v="71"/>
          <ac:picMkLst>
            <pc:docMk/>
            <pc:sldMk cId="1625735262" sldId="257"/>
            <ac:picMk id="4" creationId="{7C336FE2-A60D-57CD-4C15-1EFEE2B4A309}"/>
          </ac:picMkLst>
        </pc:picChg>
        <pc:picChg chg="mod modVis">
          <ac:chgData name="Andrew Rostad (Unify Consulting LLC)" userId="28579d0d-9747-4ef8-872a-ac9547b07bb9" providerId="ADAL" clId="{3A075EC1-19A4-4CDF-A5F9-9B4114295DA8}" dt="2025-05-23T17:26:52.328" v="70" actId="14430"/>
          <ac:picMkLst>
            <pc:docMk/>
            <pc:sldMk cId="1625735262" sldId="257"/>
            <ac:picMk id="6" creationId="{4C3C692F-F89C-C971-EA14-B1518A2B1798}"/>
          </ac:picMkLst>
        </pc:picChg>
        <pc:picChg chg="add mod">
          <ac:chgData name="Andrew Rostad (Unify Consulting LLC)" userId="28579d0d-9747-4ef8-872a-ac9547b07bb9" providerId="ADAL" clId="{3A075EC1-19A4-4CDF-A5F9-9B4114295DA8}" dt="2025-05-23T17:26:57.529" v="72"/>
          <ac:picMkLst>
            <pc:docMk/>
            <pc:sldMk cId="1625735262" sldId="257"/>
            <ac:picMk id="7" creationId="{8C04999C-83D2-AE4D-6928-1CD2C5F16780}"/>
          </ac:picMkLst>
        </pc:picChg>
        <pc:picChg chg="add mod">
          <ac:chgData name="Andrew Rostad (Unify Consulting LLC)" userId="28579d0d-9747-4ef8-872a-ac9547b07bb9" providerId="ADAL" clId="{3A075EC1-19A4-4CDF-A5F9-9B4114295DA8}" dt="2025-05-23T17:26:57.529" v="72"/>
          <ac:picMkLst>
            <pc:docMk/>
            <pc:sldMk cId="1625735262" sldId="257"/>
            <ac:picMk id="8" creationId="{430D0EF0-54EC-B222-9A4D-978490E2E999}"/>
          </ac:picMkLst>
        </pc:picChg>
        <pc:picChg chg="add mod">
          <ac:chgData name="Andrew Rostad (Unify Consulting LLC)" userId="28579d0d-9747-4ef8-872a-ac9547b07bb9" providerId="ADAL" clId="{3A075EC1-19A4-4CDF-A5F9-9B4114295DA8}" dt="2025-05-23T17:26:57.529" v="72"/>
          <ac:picMkLst>
            <pc:docMk/>
            <pc:sldMk cId="1625735262" sldId="257"/>
            <ac:picMk id="9" creationId="{76780F9F-0CF7-68CD-A2EE-D951FA3DF810}"/>
          </ac:picMkLst>
        </pc:picChg>
        <pc:picChg chg="mod">
          <ac:chgData name="Andrew Rostad (Unify Consulting LLC)" userId="28579d0d-9747-4ef8-872a-ac9547b07bb9" providerId="ADAL" clId="{3A075EC1-19A4-4CDF-A5F9-9B4114295DA8}" dt="2025-05-23T17:27:12.786" v="74"/>
          <ac:picMkLst>
            <pc:docMk/>
            <pc:sldMk cId="1625735262" sldId="257"/>
            <ac:picMk id="11" creationId="{D7C6D9BA-984B-DF93-7AB3-CCE88934F64D}"/>
          </ac:picMkLst>
        </pc:picChg>
        <pc:picChg chg="mod">
          <ac:chgData name="Andrew Rostad (Unify Consulting LLC)" userId="28579d0d-9747-4ef8-872a-ac9547b07bb9" providerId="ADAL" clId="{3A075EC1-19A4-4CDF-A5F9-9B4114295DA8}" dt="2025-05-23T17:27:12.786" v="74"/>
          <ac:picMkLst>
            <pc:docMk/>
            <pc:sldMk cId="1625735262" sldId="257"/>
            <ac:picMk id="12" creationId="{E4B15479-0686-CE6E-881F-75D3E35F7687}"/>
          </ac:picMkLst>
        </pc:picChg>
      </pc:sldChg>
      <pc:sldChg chg="addSp delSp modSp mod">
        <pc:chgData name="Andrew Rostad (Unify Consulting LLC)" userId="28579d0d-9747-4ef8-872a-ac9547b07bb9" providerId="ADAL" clId="{3A075EC1-19A4-4CDF-A5F9-9B4114295DA8}" dt="2025-05-23T17:27:38.197" v="84" actId="404"/>
        <pc:sldMkLst>
          <pc:docMk/>
          <pc:sldMk cId="2992373558" sldId="258"/>
        </pc:sldMkLst>
        <pc:spChg chg="mod">
          <ac:chgData name="Andrew Rostad (Unify Consulting LLC)" userId="28579d0d-9747-4ef8-872a-ac9547b07bb9" providerId="ADAL" clId="{3A075EC1-19A4-4CDF-A5F9-9B4114295DA8}" dt="2025-05-23T17:27:38.197" v="84" actId="404"/>
          <ac:spMkLst>
            <pc:docMk/>
            <pc:sldMk cId="2992373558" sldId="258"/>
            <ac:spMk id="11" creationId="{EC8299BE-E9E3-9174-6122-865C1913B489}"/>
          </ac:spMkLst>
        </pc:spChg>
        <pc:grpChg chg="add mod">
          <ac:chgData name="Andrew Rostad (Unify Consulting LLC)" userId="28579d0d-9747-4ef8-872a-ac9547b07bb9" providerId="ADAL" clId="{3A075EC1-19A4-4CDF-A5F9-9B4114295DA8}" dt="2025-05-23T17:27:33.274" v="79"/>
          <ac:grpSpMkLst>
            <pc:docMk/>
            <pc:sldMk cId="2992373558" sldId="258"/>
            <ac:grpSpMk id="2" creationId="{4F376409-FCD3-0BCB-94C0-61B64E5D892F}"/>
          </ac:grpSpMkLst>
        </pc:grpChg>
        <pc:picChg chg="mod">
          <ac:chgData name="Andrew Rostad (Unify Consulting LLC)" userId="28579d0d-9747-4ef8-872a-ac9547b07bb9" providerId="ADAL" clId="{3A075EC1-19A4-4CDF-A5F9-9B4114295DA8}" dt="2025-05-23T17:27:33.274" v="79"/>
          <ac:picMkLst>
            <pc:docMk/>
            <pc:sldMk cId="2992373558" sldId="258"/>
            <ac:picMk id="3" creationId="{EC6EB422-CBB6-426F-E9B2-5406D073CEC0}"/>
          </ac:picMkLst>
        </pc:picChg>
        <pc:picChg chg="mod">
          <ac:chgData name="Andrew Rostad (Unify Consulting LLC)" userId="28579d0d-9747-4ef8-872a-ac9547b07bb9" providerId="ADAL" clId="{3A075EC1-19A4-4CDF-A5F9-9B4114295DA8}" dt="2025-05-23T17:27:33.274" v="79"/>
          <ac:picMkLst>
            <pc:docMk/>
            <pc:sldMk cId="2992373558" sldId="258"/>
            <ac:picMk id="4" creationId="{DD6357DA-DF16-A6CB-EA36-051636A82E01}"/>
          </ac:picMkLst>
        </pc:picChg>
        <pc:picChg chg="del">
          <ac:chgData name="Andrew Rostad (Unify Consulting LLC)" userId="28579d0d-9747-4ef8-872a-ac9547b07bb9" providerId="ADAL" clId="{3A075EC1-19A4-4CDF-A5F9-9B4114295DA8}" dt="2025-05-23T17:27:32.744" v="78" actId="478"/>
          <ac:picMkLst>
            <pc:docMk/>
            <pc:sldMk cId="2992373558" sldId="258"/>
            <ac:picMk id="8" creationId="{FD6E2891-8FA3-7C0C-84E8-91008DCBE4F0}"/>
          </ac:picMkLst>
        </pc:picChg>
      </pc:sldChg>
      <pc:sldChg chg="addSp delSp modSp mod">
        <pc:chgData name="Andrew Rostad (Unify Consulting LLC)" userId="28579d0d-9747-4ef8-872a-ac9547b07bb9" providerId="ADAL" clId="{3A075EC1-19A4-4CDF-A5F9-9B4114295DA8}" dt="2025-05-23T17:37:23.097" v="120" actId="1076"/>
        <pc:sldMkLst>
          <pc:docMk/>
          <pc:sldMk cId="237530607" sldId="259"/>
        </pc:sldMkLst>
        <pc:spChg chg="mod">
          <ac:chgData name="Andrew Rostad (Unify Consulting LLC)" userId="28579d0d-9747-4ef8-872a-ac9547b07bb9" providerId="ADAL" clId="{3A075EC1-19A4-4CDF-A5F9-9B4114295DA8}" dt="2025-05-23T17:27:52.421" v="90" actId="404"/>
          <ac:spMkLst>
            <pc:docMk/>
            <pc:sldMk cId="237530607" sldId="259"/>
            <ac:spMk id="9" creationId="{50966C92-313C-142F-B409-38491B8EB08F}"/>
          </ac:spMkLst>
        </pc:spChg>
        <pc:grpChg chg="add mod">
          <ac:chgData name="Andrew Rostad (Unify Consulting LLC)" userId="28579d0d-9747-4ef8-872a-ac9547b07bb9" providerId="ADAL" clId="{3A075EC1-19A4-4CDF-A5F9-9B4114295DA8}" dt="2025-05-23T17:37:23.097" v="120" actId="1076"/>
          <ac:grpSpMkLst>
            <pc:docMk/>
            <pc:sldMk cId="237530607" sldId="259"/>
            <ac:grpSpMk id="2" creationId="{AE8CDD8A-0D2A-B6D8-B9BE-0E62EC036F74}"/>
          </ac:grpSpMkLst>
        </pc:grpChg>
        <pc:picChg chg="mod">
          <ac:chgData name="Andrew Rostad (Unify Consulting LLC)" userId="28579d0d-9747-4ef8-872a-ac9547b07bb9" providerId="ADAL" clId="{3A075EC1-19A4-4CDF-A5F9-9B4114295DA8}" dt="2025-05-23T17:27:45.125" v="86"/>
          <ac:picMkLst>
            <pc:docMk/>
            <pc:sldMk cId="237530607" sldId="259"/>
            <ac:picMk id="3" creationId="{64C9B041-262F-C917-F227-3C11E16224E3}"/>
          </ac:picMkLst>
        </pc:picChg>
        <pc:picChg chg="mod">
          <ac:chgData name="Andrew Rostad (Unify Consulting LLC)" userId="28579d0d-9747-4ef8-872a-ac9547b07bb9" providerId="ADAL" clId="{3A075EC1-19A4-4CDF-A5F9-9B4114295DA8}" dt="2025-05-23T17:27:45.125" v="86"/>
          <ac:picMkLst>
            <pc:docMk/>
            <pc:sldMk cId="237530607" sldId="259"/>
            <ac:picMk id="4" creationId="{D98E6F81-7984-9224-19FB-890E2F19299D}"/>
          </ac:picMkLst>
        </pc:picChg>
        <pc:picChg chg="del">
          <ac:chgData name="Andrew Rostad (Unify Consulting LLC)" userId="28579d0d-9747-4ef8-872a-ac9547b07bb9" providerId="ADAL" clId="{3A075EC1-19A4-4CDF-A5F9-9B4114295DA8}" dt="2025-05-23T17:27:44.834" v="85" actId="478"/>
          <ac:picMkLst>
            <pc:docMk/>
            <pc:sldMk cId="237530607" sldId="259"/>
            <ac:picMk id="6" creationId="{2B04DFBD-106B-6A1C-6DE7-72344E84E143}"/>
          </ac:picMkLst>
        </pc:picChg>
      </pc:sldChg>
      <pc:sldChg chg="addSp delSp modSp mod">
        <pc:chgData name="Andrew Rostad (Unify Consulting LLC)" userId="28579d0d-9747-4ef8-872a-ac9547b07bb9" providerId="ADAL" clId="{3A075EC1-19A4-4CDF-A5F9-9B4114295DA8}" dt="2025-05-23T17:28:25.134" v="98" actId="1076"/>
        <pc:sldMkLst>
          <pc:docMk/>
          <pc:sldMk cId="2664501832" sldId="260"/>
        </pc:sldMkLst>
        <pc:spChg chg="mod">
          <ac:chgData name="Andrew Rostad (Unify Consulting LLC)" userId="28579d0d-9747-4ef8-872a-ac9547b07bb9" providerId="ADAL" clId="{3A075EC1-19A4-4CDF-A5F9-9B4114295DA8}" dt="2025-05-23T17:28:25.134" v="98" actId="1076"/>
          <ac:spMkLst>
            <pc:docMk/>
            <pc:sldMk cId="2664501832" sldId="260"/>
            <ac:spMk id="18" creationId="{3BA3073C-51F3-99EA-5451-F4D53869E7A1}"/>
          </ac:spMkLst>
        </pc:spChg>
        <pc:grpChg chg="add mod">
          <ac:chgData name="Andrew Rostad (Unify Consulting LLC)" userId="28579d0d-9747-4ef8-872a-ac9547b07bb9" providerId="ADAL" clId="{3A075EC1-19A4-4CDF-A5F9-9B4114295DA8}" dt="2025-05-23T17:28:10.769" v="94" actId="12788"/>
          <ac:grpSpMkLst>
            <pc:docMk/>
            <pc:sldMk cId="2664501832" sldId="260"/>
            <ac:grpSpMk id="2" creationId="{19D5DB05-20F0-0878-4449-BC1A3657A9F9}"/>
          </ac:grpSpMkLst>
        </pc:grpChg>
        <pc:picChg chg="mod">
          <ac:chgData name="Andrew Rostad (Unify Consulting LLC)" userId="28579d0d-9747-4ef8-872a-ac9547b07bb9" providerId="ADAL" clId="{3A075EC1-19A4-4CDF-A5F9-9B4114295DA8}" dt="2025-05-23T17:28:02.163" v="92"/>
          <ac:picMkLst>
            <pc:docMk/>
            <pc:sldMk cId="2664501832" sldId="260"/>
            <ac:picMk id="3" creationId="{E4EC36E5-DB24-3F53-E6AD-70C388325A65}"/>
          </ac:picMkLst>
        </pc:picChg>
        <pc:picChg chg="mod">
          <ac:chgData name="Andrew Rostad (Unify Consulting LLC)" userId="28579d0d-9747-4ef8-872a-ac9547b07bb9" providerId="ADAL" clId="{3A075EC1-19A4-4CDF-A5F9-9B4114295DA8}" dt="2025-05-23T17:28:02.163" v="92"/>
          <ac:picMkLst>
            <pc:docMk/>
            <pc:sldMk cId="2664501832" sldId="260"/>
            <ac:picMk id="4" creationId="{5F01ABAD-394C-AB57-997A-579E292A8DE5}"/>
          </ac:picMkLst>
        </pc:picChg>
        <pc:picChg chg="del">
          <ac:chgData name="Andrew Rostad (Unify Consulting LLC)" userId="28579d0d-9747-4ef8-872a-ac9547b07bb9" providerId="ADAL" clId="{3A075EC1-19A4-4CDF-A5F9-9B4114295DA8}" dt="2025-05-23T17:28:01.649" v="91" actId="478"/>
          <ac:picMkLst>
            <pc:docMk/>
            <pc:sldMk cId="2664501832" sldId="260"/>
            <ac:picMk id="19" creationId="{B18AE747-9823-4F32-C071-AF1A79C3F3BF}"/>
          </ac:picMkLst>
        </pc:picChg>
      </pc:sldChg>
      <pc:sldChg chg="addSp delSp modSp mod">
        <pc:chgData name="Andrew Rostad (Unify Consulting LLC)" userId="28579d0d-9747-4ef8-872a-ac9547b07bb9" providerId="ADAL" clId="{3A075EC1-19A4-4CDF-A5F9-9B4114295DA8}" dt="2025-05-23T17:28:39.768" v="105" actId="404"/>
        <pc:sldMkLst>
          <pc:docMk/>
          <pc:sldMk cId="735090829" sldId="261"/>
        </pc:sldMkLst>
        <pc:spChg chg="mod">
          <ac:chgData name="Andrew Rostad (Unify Consulting LLC)" userId="28579d0d-9747-4ef8-872a-ac9547b07bb9" providerId="ADAL" clId="{3A075EC1-19A4-4CDF-A5F9-9B4114295DA8}" dt="2025-05-23T17:28:39.768" v="105" actId="404"/>
          <ac:spMkLst>
            <pc:docMk/>
            <pc:sldMk cId="735090829" sldId="261"/>
            <ac:spMk id="15" creationId="{36728414-528A-0CE4-6003-0F7684530A2A}"/>
          </ac:spMkLst>
        </pc:spChg>
        <pc:grpChg chg="add mod">
          <ac:chgData name="Andrew Rostad (Unify Consulting LLC)" userId="28579d0d-9747-4ef8-872a-ac9547b07bb9" providerId="ADAL" clId="{3A075EC1-19A4-4CDF-A5F9-9B4114295DA8}" dt="2025-05-23T17:28:34.281" v="100"/>
          <ac:grpSpMkLst>
            <pc:docMk/>
            <pc:sldMk cId="735090829" sldId="261"/>
            <ac:grpSpMk id="2" creationId="{69EAE74A-40E6-291C-80EE-8F9614B14D77}"/>
          </ac:grpSpMkLst>
        </pc:grpChg>
        <pc:picChg chg="mod">
          <ac:chgData name="Andrew Rostad (Unify Consulting LLC)" userId="28579d0d-9747-4ef8-872a-ac9547b07bb9" providerId="ADAL" clId="{3A075EC1-19A4-4CDF-A5F9-9B4114295DA8}" dt="2025-05-23T17:28:34.281" v="100"/>
          <ac:picMkLst>
            <pc:docMk/>
            <pc:sldMk cId="735090829" sldId="261"/>
            <ac:picMk id="4" creationId="{ACBEEB04-8E39-8DE2-8190-8779EDC5943C}"/>
          </ac:picMkLst>
        </pc:picChg>
        <pc:picChg chg="del">
          <ac:chgData name="Andrew Rostad (Unify Consulting LLC)" userId="28579d0d-9747-4ef8-872a-ac9547b07bb9" providerId="ADAL" clId="{3A075EC1-19A4-4CDF-A5F9-9B4114295DA8}" dt="2025-05-23T17:28:33.272" v="99" actId="478"/>
          <ac:picMkLst>
            <pc:docMk/>
            <pc:sldMk cId="735090829" sldId="261"/>
            <ac:picMk id="6" creationId="{25C0F700-B141-8BEA-9796-C9EA2280CA47}"/>
          </ac:picMkLst>
        </pc:picChg>
        <pc:picChg chg="mod">
          <ac:chgData name="Andrew Rostad (Unify Consulting LLC)" userId="28579d0d-9747-4ef8-872a-ac9547b07bb9" providerId="ADAL" clId="{3A075EC1-19A4-4CDF-A5F9-9B4114295DA8}" dt="2025-05-23T17:28:34.281" v="100"/>
          <ac:picMkLst>
            <pc:docMk/>
            <pc:sldMk cId="735090829" sldId="261"/>
            <ac:picMk id="7" creationId="{DFF4134E-923F-CEDC-0DE9-4600E0BFDC0F}"/>
          </ac:picMkLst>
        </pc:picChg>
      </pc:sldChg>
      <pc:sldChg chg="addSp delSp modSp mod">
        <pc:chgData name="Andrew Rostad (Unify Consulting LLC)" userId="28579d0d-9747-4ef8-872a-ac9547b07bb9" providerId="ADAL" clId="{3A075EC1-19A4-4CDF-A5F9-9B4114295DA8}" dt="2025-05-23T17:28:51.391" v="112" actId="404"/>
        <pc:sldMkLst>
          <pc:docMk/>
          <pc:sldMk cId="2475991536" sldId="262"/>
        </pc:sldMkLst>
        <pc:spChg chg="mod">
          <ac:chgData name="Andrew Rostad (Unify Consulting LLC)" userId="28579d0d-9747-4ef8-872a-ac9547b07bb9" providerId="ADAL" clId="{3A075EC1-19A4-4CDF-A5F9-9B4114295DA8}" dt="2025-05-23T17:28:51.391" v="112" actId="404"/>
          <ac:spMkLst>
            <pc:docMk/>
            <pc:sldMk cId="2475991536" sldId="262"/>
            <ac:spMk id="11" creationId="{6B3AA18E-C9D9-1B1B-37A8-D7FAD1E571BC}"/>
          </ac:spMkLst>
        </pc:spChg>
        <pc:grpChg chg="add mod">
          <ac:chgData name="Andrew Rostad (Unify Consulting LLC)" userId="28579d0d-9747-4ef8-872a-ac9547b07bb9" providerId="ADAL" clId="{3A075EC1-19A4-4CDF-A5F9-9B4114295DA8}" dt="2025-05-23T17:28:45.996" v="107"/>
          <ac:grpSpMkLst>
            <pc:docMk/>
            <pc:sldMk cId="2475991536" sldId="262"/>
            <ac:grpSpMk id="2" creationId="{34B87EAA-3BAB-D0CE-596E-6912C57283A4}"/>
          </ac:grpSpMkLst>
        </pc:grpChg>
        <pc:picChg chg="mod">
          <ac:chgData name="Andrew Rostad (Unify Consulting LLC)" userId="28579d0d-9747-4ef8-872a-ac9547b07bb9" providerId="ADAL" clId="{3A075EC1-19A4-4CDF-A5F9-9B4114295DA8}" dt="2025-05-23T17:28:45.996" v="107"/>
          <ac:picMkLst>
            <pc:docMk/>
            <pc:sldMk cId="2475991536" sldId="262"/>
            <ac:picMk id="4" creationId="{A6E05E9E-E49E-35CE-ED98-47211C15C44F}"/>
          </ac:picMkLst>
        </pc:picChg>
        <pc:picChg chg="mod">
          <ac:chgData name="Andrew Rostad (Unify Consulting LLC)" userId="28579d0d-9747-4ef8-872a-ac9547b07bb9" providerId="ADAL" clId="{3A075EC1-19A4-4CDF-A5F9-9B4114295DA8}" dt="2025-05-23T17:28:45.996" v="107"/>
          <ac:picMkLst>
            <pc:docMk/>
            <pc:sldMk cId="2475991536" sldId="262"/>
            <ac:picMk id="6" creationId="{F398CCCD-248B-3797-103E-46075EBC9AC5}"/>
          </ac:picMkLst>
        </pc:picChg>
        <pc:picChg chg="del">
          <ac:chgData name="Andrew Rostad (Unify Consulting LLC)" userId="28579d0d-9747-4ef8-872a-ac9547b07bb9" providerId="ADAL" clId="{3A075EC1-19A4-4CDF-A5F9-9B4114295DA8}" dt="2025-05-23T17:28:45.482" v="106" actId="478"/>
          <ac:picMkLst>
            <pc:docMk/>
            <pc:sldMk cId="2475991536" sldId="262"/>
            <ac:picMk id="8" creationId="{FA63591B-6357-3023-A998-32C4CE0E0CF9}"/>
          </ac:picMkLst>
        </pc:picChg>
      </pc:sldChg>
      <pc:sldChg chg="addSp delSp modSp mod">
        <pc:chgData name="Andrew Rostad (Unify Consulting LLC)" userId="28579d0d-9747-4ef8-872a-ac9547b07bb9" providerId="ADAL" clId="{3A075EC1-19A4-4CDF-A5F9-9B4114295DA8}" dt="2025-05-23T17:29:09.331" v="118" actId="404"/>
        <pc:sldMkLst>
          <pc:docMk/>
          <pc:sldMk cId="2252025179" sldId="263"/>
        </pc:sldMkLst>
        <pc:spChg chg="mod">
          <ac:chgData name="Andrew Rostad (Unify Consulting LLC)" userId="28579d0d-9747-4ef8-872a-ac9547b07bb9" providerId="ADAL" clId="{3A075EC1-19A4-4CDF-A5F9-9B4114295DA8}" dt="2025-05-23T17:29:09.331" v="118" actId="404"/>
          <ac:spMkLst>
            <pc:docMk/>
            <pc:sldMk cId="2252025179" sldId="263"/>
            <ac:spMk id="9" creationId="{AB684298-2BA8-97A6-7EAB-C210D0464DE0}"/>
          </ac:spMkLst>
        </pc:spChg>
        <pc:grpChg chg="add mod">
          <ac:chgData name="Andrew Rostad (Unify Consulting LLC)" userId="28579d0d-9747-4ef8-872a-ac9547b07bb9" providerId="ADAL" clId="{3A075EC1-19A4-4CDF-A5F9-9B4114295DA8}" dt="2025-05-23T17:29:03.411" v="114"/>
          <ac:grpSpMkLst>
            <pc:docMk/>
            <pc:sldMk cId="2252025179" sldId="263"/>
            <ac:grpSpMk id="2" creationId="{EA96832E-6A40-ED9C-9CEB-FA29F3D3261E}"/>
          </ac:grpSpMkLst>
        </pc:grpChg>
        <pc:picChg chg="mod">
          <ac:chgData name="Andrew Rostad (Unify Consulting LLC)" userId="28579d0d-9747-4ef8-872a-ac9547b07bb9" providerId="ADAL" clId="{3A075EC1-19A4-4CDF-A5F9-9B4114295DA8}" dt="2025-05-23T17:29:03.411" v="114"/>
          <ac:picMkLst>
            <pc:docMk/>
            <pc:sldMk cId="2252025179" sldId="263"/>
            <ac:picMk id="4" creationId="{A057EE05-E015-DD12-C6A7-8092C3E526F6}"/>
          </ac:picMkLst>
        </pc:picChg>
        <pc:picChg chg="del">
          <ac:chgData name="Andrew Rostad (Unify Consulting LLC)" userId="28579d0d-9747-4ef8-872a-ac9547b07bb9" providerId="ADAL" clId="{3A075EC1-19A4-4CDF-A5F9-9B4114295DA8}" dt="2025-05-23T17:29:02.298" v="113" actId="478"/>
          <ac:picMkLst>
            <pc:docMk/>
            <pc:sldMk cId="2252025179" sldId="263"/>
            <ac:picMk id="6" creationId="{E0CAA7AB-88A9-A468-5DE1-142EF93D4BDE}"/>
          </ac:picMkLst>
        </pc:picChg>
        <pc:picChg chg="mod">
          <ac:chgData name="Andrew Rostad (Unify Consulting LLC)" userId="28579d0d-9747-4ef8-872a-ac9547b07bb9" providerId="ADAL" clId="{3A075EC1-19A4-4CDF-A5F9-9B4114295DA8}" dt="2025-05-23T17:29:03.411" v="114"/>
          <ac:picMkLst>
            <pc:docMk/>
            <pc:sldMk cId="2252025179" sldId="263"/>
            <ac:picMk id="8" creationId="{30255C7A-6878-DE7A-B650-E2151E04E7A7}"/>
          </ac:picMkLst>
        </pc:picChg>
      </pc:sldChg>
      <pc:sldChg chg="modSp mod">
        <pc:chgData name="Andrew Rostad (Unify Consulting LLC)" userId="28579d0d-9747-4ef8-872a-ac9547b07bb9" providerId="ADAL" clId="{3A075EC1-19A4-4CDF-A5F9-9B4114295DA8}" dt="2025-05-23T17:24:45.935" v="51" actId="20577"/>
        <pc:sldMkLst>
          <pc:docMk/>
          <pc:sldMk cId="254454028" sldId="265"/>
        </pc:sldMkLst>
        <pc:spChg chg="mod">
          <ac:chgData name="Andrew Rostad (Unify Consulting LLC)" userId="28579d0d-9747-4ef8-872a-ac9547b07bb9" providerId="ADAL" clId="{3A075EC1-19A4-4CDF-A5F9-9B4114295DA8}" dt="2025-05-23T17:24:45.935" v="51" actId="20577"/>
          <ac:spMkLst>
            <pc:docMk/>
            <pc:sldMk cId="254454028" sldId="265"/>
            <ac:spMk id="15" creationId="{99213020-0A26-FE1C-5A7C-6B023DE8F19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122363"/>
            <a:ext cx="58293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3602038"/>
            <a:ext cx="5143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72E1-52DD-4B2C-9997-48E22A83868D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71A3-4C2F-4B80-96D5-0E22EA3F9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66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72E1-52DD-4B2C-9997-48E22A83868D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71A3-4C2F-4B80-96D5-0E22EA3F9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66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50544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72E1-52DD-4B2C-9997-48E22A83868D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71A3-4C2F-4B80-96D5-0E22EA3F9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6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72E1-52DD-4B2C-9997-48E22A83868D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71A3-4C2F-4B80-96D5-0E22EA3F9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2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709740"/>
            <a:ext cx="59150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4589465"/>
            <a:ext cx="59150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72E1-52DD-4B2C-9997-48E22A83868D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71A3-4C2F-4B80-96D5-0E22EA3F9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22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825625"/>
            <a:ext cx="29146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825625"/>
            <a:ext cx="29146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72E1-52DD-4B2C-9997-48E22A83868D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71A3-4C2F-4B80-96D5-0E22EA3F9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16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65127"/>
            <a:ext cx="59150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681163"/>
            <a:ext cx="290125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2505075"/>
            <a:ext cx="290125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681163"/>
            <a:ext cx="2915543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2505075"/>
            <a:ext cx="291554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72E1-52DD-4B2C-9997-48E22A83868D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71A3-4C2F-4B80-96D5-0E22EA3F9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22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72E1-52DD-4B2C-9997-48E22A83868D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71A3-4C2F-4B80-96D5-0E22EA3F9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2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72E1-52DD-4B2C-9997-48E22A83868D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71A3-4C2F-4B80-96D5-0E22EA3F9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96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987427"/>
            <a:ext cx="347186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72E1-52DD-4B2C-9997-48E22A83868D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71A3-4C2F-4B80-96D5-0E22EA3F9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55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57200"/>
            <a:ext cx="2211884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987427"/>
            <a:ext cx="3471863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057400"/>
            <a:ext cx="2211884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72E1-52DD-4B2C-9997-48E22A83868D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F71A3-4C2F-4B80-96D5-0E22EA3F9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2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365127"/>
            <a:ext cx="59150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825625"/>
            <a:ext cx="59150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6356352"/>
            <a:ext cx="1543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26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svg"/><Relationship Id="rId11" Type="http://schemas.openxmlformats.org/officeDocument/2006/relationships/image" Target="../media/image16.jpg"/><Relationship Id="rId5" Type="http://schemas.openxmlformats.org/officeDocument/2006/relationships/image" Target="../media/image45.png"/><Relationship Id="rId10" Type="http://schemas.openxmlformats.org/officeDocument/2006/relationships/image" Target="../media/image15.svg"/><Relationship Id="rId4" Type="http://schemas.openxmlformats.org/officeDocument/2006/relationships/image" Target="../media/image44.sv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6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6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16.jp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15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11" Type="http://schemas.openxmlformats.org/officeDocument/2006/relationships/image" Target="../media/image14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16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3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11" Type="http://schemas.openxmlformats.org/officeDocument/2006/relationships/image" Target="../media/image16.jpg"/><Relationship Id="rId5" Type="http://schemas.openxmlformats.org/officeDocument/2006/relationships/image" Target="../media/image39.png"/><Relationship Id="rId10" Type="http://schemas.openxmlformats.org/officeDocument/2006/relationships/image" Target="../media/image15.svg"/><Relationship Id="rId4" Type="http://schemas.openxmlformats.org/officeDocument/2006/relationships/image" Target="../media/image38.sv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45923-B796-8DE9-2500-EBC945D06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34" y="-377580"/>
            <a:ext cx="5915025" cy="1325563"/>
          </a:xfrm>
        </p:spPr>
        <p:txBody>
          <a:bodyPr>
            <a:normAutofit/>
          </a:bodyPr>
          <a:lstStyle/>
          <a:p>
            <a:pPr>
              <a:spcBef>
                <a:spcPts val="750"/>
              </a:spcBef>
              <a:spcAft>
                <a:spcPts val="1800"/>
              </a:spcAft>
            </a:pPr>
            <a:r>
              <a:rPr lang="en-US" sz="2300" dirty="0">
                <a:solidFill>
                  <a:srgbClr val="73262F"/>
                </a:solidFill>
                <a:latin typeface="Segoe Sans Text" pitchFamily="2" charset="0"/>
                <a:ea typeface="+mn-ea"/>
                <a:cs typeface="Segoe Sans Text" pitchFamily="2" charset="0"/>
              </a:rPr>
              <a:t>Select Customization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E786A-980F-F78D-35EA-FCEC9E428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234" y="1359729"/>
            <a:ext cx="3429000" cy="673239"/>
          </a:xfrm>
        </p:spPr>
        <p:txBody>
          <a:bodyPr>
            <a:normAutofit/>
          </a:bodyPr>
          <a:lstStyle/>
          <a:p>
            <a:pPr marL="0" indent="0" defTabSz="457200">
              <a:buNone/>
            </a:pPr>
            <a:r>
              <a:rPr lang="en-US" sz="1400" dirty="0">
                <a:latin typeface="Segoe Sans Display" pitchFamily="2" charset="0"/>
                <a:cs typeface="Segoe Sans Display" pitchFamily="2" charset="0"/>
              </a:rPr>
              <a:t>The Microsoft 365 logo should appear 20% smaller than your logo as shown below.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800C0D-7251-CFC1-F2FD-5EB72F610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34" y="2030715"/>
            <a:ext cx="3145920" cy="11620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F796CF-E2CB-E89F-37EC-51CD1F28E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897" y="486318"/>
            <a:ext cx="1885950" cy="28670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E550B1-D77E-21B0-13BE-2F3E7D8A0455}"/>
              </a:ext>
            </a:extLst>
          </p:cNvPr>
          <p:cNvSpPr txBox="1"/>
          <p:nvPr/>
        </p:nvSpPr>
        <p:spPr>
          <a:xfrm>
            <a:off x="279234" y="486318"/>
            <a:ext cx="3429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Segoe Sans Display" pitchFamily="2" charset="0"/>
                <a:cs typeface="Segoe Sans Display" pitchFamily="2" charset="0"/>
              </a:rPr>
              <a:t>Your logo always leads—and is placed in the upper left or lower left corner as shown at right.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34E066-E460-D998-8F4C-CBE195984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780" y="3696703"/>
            <a:ext cx="5429895" cy="3161297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956C7C3-82D7-2838-A305-44823A6D2C5E}"/>
              </a:ext>
            </a:extLst>
          </p:cNvPr>
          <p:cNvSpPr txBox="1">
            <a:spLocks/>
          </p:cNvSpPr>
          <p:nvPr/>
        </p:nvSpPr>
        <p:spPr>
          <a:xfrm>
            <a:off x="188727" y="4109135"/>
            <a:ext cx="796011" cy="673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Segoe Sans Display" pitchFamily="2" charset="0"/>
                <a:cs typeface="Segoe Sans Display" pitchFamily="2" charset="0"/>
              </a:rPr>
              <a:t>Do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9C3AFA2-BF4C-215D-5E86-B0F3331CCEA0}"/>
              </a:ext>
            </a:extLst>
          </p:cNvPr>
          <p:cNvSpPr txBox="1">
            <a:spLocks/>
          </p:cNvSpPr>
          <p:nvPr/>
        </p:nvSpPr>
        <p:spPr>
          <a:xfrm>
            <a:off x="54749" y="5597966"/>
            <a:ext cx="796011" cy="673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latin typeface="Segoe Sans Display" pitchFamily="2" charset="0"/>
                <a:cs typeface="Segoe Sans Display" pitchFamily="2" charset="0"/>
              </a:rPr>
              <a:t>Don’t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CAFC0DC-BB27-5E4D-F5D9-B1AF489F5B53}"/>
              </a:ext>
            </a:extLst>
          </p:cNvPr>
          <p:cNvSpPr txBox="1">
            <a:spLocks/>
          </p:cNvSpPr>
          <p:nvPr/>
        </p:nvSpPr>
        <p:spPr>
          <a:xfrm>
            <a:off x="257802" y="3161297"/>
            <a:ext cx="3907239" cy="540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1" dirty="0">
                <a:latin typeface="Segoe Sans Display" pitchFamily="2" charset="0"/>
                <a:cs typeface="Segoe Sans Display" pitchFamily="2" charset="0"/>
              </a:rPr>
              <a:t>For complete rules see the included Microsoft_co-branding_guidelines_external.pdf</a:t>
            </a:r>
          </a:p>
        </p:txBody>
      </p:sp>
    </p:spTree>
    <p:extLst>
      <p:ext uri="{BB962C8B-B14F-4D97-AF65-F5344CB8AC3E}">
        <p14:creationId xmlns:p14="http://schemas.microsoft.com/office/powerpoint/2010/main" val="3390275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0CF1D-5BFF-6090-8BE9-A36BDC08A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square frame with colorful circles&#10;&#10;AI-generated content may be incorrect.">
            <a:extLst>
              <a:ext uri="{FF2B5EF4-FFF2-40B4-BE49-F238E27FC236}">
                <a16:creationId xmlns:a16="http://schemas.microsoft.com/office/drawing/2014/main" id="{7BBE6B2E-FD30-D3AD-315F-C1AB517F68D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" y="0"/>
            <a:ext cx="6851656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684298-2BA8-97A6-7EAB-C210D0464DE0}"/>
              </a:ext>
            </a:extLst>
          </p:cNvPr>
          <p:cNvSpPr txBox="1"/>
          <p:nvPr/>
        </p:nvSpPr>
        <p:spPr>
          <a:xfrm>
            <a:off x="306476" y="4684329"/>
            <a:ext cx="6224954" cy="553998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ctr"/>
            <a:r>
              <a:rPr lang="en-US" sz="2400" dirty="0">
                <a:latin typeface="Segoe UI Variable Display Semib" pitchFamily="2" charset="0"/>
              </a:rPr>
              <a:t>Access your apps and data more securely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2870064-F901-DBD9-D9C4-4044779E5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6476" y="2119866"/>
            <a:ext cx="2286000" cy="154834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3590372-0268-C44C-5282-EF56B0FDE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47987" y="2662237"/>
            <a:ext cx="914400" cy="145760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D673F10-7521-E679-8F93-716FF12615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57706" y="2097905"/>
            <a:ext cx="2286000" cy="176196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A96832E-6A40-ED9C-9CEB-FA29F3D3261E}"/>
              </a:ext>
            </a:extLst>
          </p:cNvPr>
          <p:cNvGrpSpPr/>
          <p:nvPr/>
        </p:nvGrpSpPr>
        <p:grpSpPr>
          <a:xfrm>
            <a:off x="509955" y="530609"/>
            <a:ext cx="5517824" cy="1011299"/>
            <a:chOff x="509955" y="530609"/>
            <a:chExt cx="5517824" cy="1011299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057EE05-E015-DD12-C6A7-8092C3E52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09955" y="850981"/>
              <a:ext cx="2123599" cy="340519"/>
            </a:xfrm>
            <a:prstGeom prst="rect">
              <a:avLst/>
            </a:prstGeom>
          </p:spPr>
        </p:pic>
        <p:pic>
          <p:nvPicPr>
            <p:cNvPr id="8" name="Picture 7" descr="A white background with black text&#10;&#10;AI-generated content may be incorrect.">
              <a:extLst>
                <a:ext uri="{FF2B5EF4-FFF2-40B4-BE49-F238E27FC236}">
                  <a16:creationId xmlns:a16="http://schemas.microsoft.com/office/drawing/2014/main" id="{30255C7A-6878-DE7A-B650-E2151E04E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9915" y="530609"/>
              <a:ext cx="1797864" cy="10112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2025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8BFDFA-9AB5-849F-2CB8-A4EBDB2D2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>
            <a:extLst>
              <a:ext uri="{FF2B5EF4-FFF2-40B4-BE49-F238E27FC236}">
                <a16:creationId xmlns:a16="http://schemas.microsoft.com/office/drawing/2014/main" id="{99213020-0A26-FE1C-5A7C-6B023DE8F19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935056" cy="2950488"/>
          </a:xfrm>
          <a:prstGeom prst="rect">
            <a:avLst/>
          </a:prstGeom>
          <a:solidFill>
            <a:srgbClr val="F0F8F5"/>
          </a:solidFill>
        </p:spPr>
        <p:txBody>
          <a:bodyPr vert="horz" wrap="square" lIns="228600" tIns="274320" rIns="228600" bIns="2743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None/>
            </a:pPr>
            <a:r>
              <a:rPr lang="en-US" sz="2300" dirty="0">
                <a:solidFill>
                  <a:srgbClr val="73262F"/>
                </a:solidFill>
                <a:latin typeface="Segoe Sans Text" pitchFamily="2" charset="0"/>
                <a:cs typeface="Segoe Sans Text" pitchFamily="2" charset="0"/>
              </a:rPr>
              <a:t>Protect my devices – Social Posts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rgbClr val="091F2C"/>
                </a:solidFill>
                <a:latin typeface="Segoe Sans Text Semibold" pitchFamily="2" charset="0"/>
                <a:cs typeface="Segoe Sans Text Semibold" pitchFamily="2" charset="0"/>
              </a:rPr>
              <a:t>Export Instructions</a:t>
            </a:r>
          </a:p>
          <a:p>
            <a:pPr marL="342900" indent="-34290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dirty="0">
                <a:latin typeface="Segoe Sans Text" pitchFamily="2" charset="0"/>
                <a:cs typeface="Segoe Sans Text" pitchFamily="2" charset="0"/>
              </a:rPr>
              <a:t>Select File &gt; Export &gt; Change File Type</a:t>
            </a:r>
          </a:p>
          <a:p>
            <a:pPr marL="342900" indent="-34290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dirty="0">
                <a:latin typeface="Segoe Sans Text" pitchFamily="2" charset="0"/>
                <a:cs typeface="Segoe Sans Text" pitchFamily="2" charset="0"/>
              </a:rPr>
              <a:t>Select “JPEG File Interchange Format” from the menu.</a:t>
            </a:r>
          </a:p>
          <a:p>
            <a:pPr marL="342900" indent="-34290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dirty="0">
                <a:latin typeface="Segoe Sans Text" pitchFamily="2" charset="0"/>
                <a:cs typeface="Segoe Sans Text" pitchFamily="2" charset="0"/>
              </a:rPr>
              <a:t>Select “Save As” Name your file and click the “Export” button to save it to your computer. Check it for accuracy.</a:t>
            </a:r>
          </a:p>
          <a:p>
            <a:pPr marL="342900" indent="-34290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dirty="0">
                <a:latin typeface="Segoe Sans Text" pitchFamily="2" charset="0"/>
                <a:cs typeface="Segoe Sans Text" pitchFamily="2" charset="0"/>
              </a:rPr>
              <a:t>Upload the files to your social media platform(s).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DD3AB26-14E5-C2F5-BA7B-C69599319015}"/>
              </a:ext>
            </a:extLst>
          </p:cNvPr>
          <p:cNvSpPr/>
          <p:nvPr/>
        </p:nvSpPr>
        <p:spPr>
          <a:xfrm>
            <a:off x="4099389" y="4685016"/>
            <a:ext cx="1520575" cy="380144"/>
          </a:xfrm>
          <a:prstGeom prst="rect">
            <a:avLst/>
          </a:prstGeom>
          <a:noFill/>
          <a:ln>
            <a:solidFill>
              <a:srgbClr val="0078D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C9C4D48-6125-D49B-5508-B3D2C7F62F2B}"/>
              </a:ext>
            </a:extLst>
          </p:cNvPr>
          <p:cNvSpPr/>
          <p:nvPr/>
        </p:nvSpPr>
        <p:spPr>
          <a:xfrm>
            <a:off x="912688" y="5145641"/>
            <a:ext cx="1635303" cy="320211"/>
          </a:xfrm>
          <a:prstGeom prst="rect">
            <a:avLst/>
          </a:prstGeom>
          <a:noFill/>
          <a:ln>
            <a:solidFill>
              <a:srgbClr val="0078D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BD33126-A8D0-1975-A524-CBE18D908B4C}"/>
              </a:ext>
            </a:extLst>
          </p:cNvPr>
          <p:cNvSpPr/>
          <p:nvPr/>
        </p:nvSpPr>
        <p:spPr>
          <a:xfrm>
            <a:off x="2707240" y="5351294"/>
            <a:ext cx="508571" cy="549681"/>
          </a:xfrm>
          <a:prstGeom prst="rect">
            <a:avLst/>
          </a:prstGeom>
          <a:noFill/>
          <a:ln>
            <a:solidFill>
              <a:srgbClr val="0078D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8835EA-7131-4883-37A6-363EA2C5B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50488"/>
            <a:ext cx="6877148" cy="3067086"/>
          </a:xfrm>
          <a:prstGeom prst="rect">
            <a:avLst/>
          </a:prstGeom>
          <a:solidFill>
            <a:srgbClr val="0078D4"/>
          </a:solidFill>
        </p:spPr>
      </p:pic>
      <p:pic>
        <p:nvPicPr>
          <p:cNvPr id="22" name="Content Placeholder 21" descr="Badge 1 with solid fill">
            <a:extLst>
              <a:ext uri="{FF2B5EF4-FFF2-40B4-BE49-F238E27FC236}">
                <a16:creationId xmlns:a16="http://schemas.microsoft.com/office/drawing/2014/main" id="{C19B4961-B0A2-F772-EFAE-C6B7E38E3D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421" y="5051460"/>
            <a:ext cx="508571" cy="508571"/>
          </a:xfrm>
        </p:spPr>
      </p:pic>
      <p:pic>
        <p:nvPicPr>
          <p:cNvPr id="24" name="Graphic 23" descr="Badge with solid fill">
            <a:extLst>
              <a:ext uri="{FF2B5EF4-FFF2-40B4-BE49-F238E27FC236}">
                <a16:creationId xmlns:a16="http://schemas.microsoft.com/office/drawing/2014/main" id="{8632C452-5E2C-CE4D-D708-36CB7239B5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05305" y="4619056"/>
            <a:ext cx="512064" cy="512064"/>
          </a:xfrm>
          <a:prstGeom prst="rect">
            <a:avLst/>
          </a:prstGeom>
        </p:spPr>
      </p:pic>
      <p:pic>
        <p:nvPicPr>
          <p:cNvPr id="26" name="Graphic 25" descr="Badge 3 with solid fill">
            <a:extLst>
              <a:ext uri="{FF2B5EF4-FFF2-40B4-BE49-F238E27FC236}">
                <a16:creationId xmlns:a16="http://schemas.microsoft.com/office/drawing/2014/main" id="{4425EBA6-B605-8B3E-F296-BCFE6076AE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95176" y="5388911"/>
            <a:ext cx="512064" cy="5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4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square frame with colorful circles&#10;&#10;AI-generated content may be incorrect.">
            <a:extLst>
              <a:ext uri="{FF2B5EF4-FFF2-40B4-BE49-F238E27FC236}">
                <a16:creationId xmlns:a16="http://schemas.microsoft.com/office/drawing/2014/main" id="{C2147CDF-885B-7BC9-9A1C-1C596432E6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A49C496-78D2-9431-8F4F-47F35714E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633045" y="309701"/>
            <a:ext cx="6858000" cy="38872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45EFAE-7C8D-96D8-E653-3926A2C790E6}"/>
              </a:ext>
            </a:extLst>
          </p:cNvPr>
          <p:cNvSpPr txBox="1"/>
          <p:nvPr/>
        </p:nvSpPr>
        <p:spPr>
          <a:xfrm>
            <a:off x="316523" y="4354970"/>
            <a:ext cx="6224954" cy="1169551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ctr"/>
            <a:r>
              <a:rPr lang="en-US" sz="3200" dirty="0">
                <a:latin typeface="Segoe UI Variable Display Semib" pitchFamily="2" charset="0"/>
              </a:rPr>
              <a:t>Comprehensive  cybersecurity for your business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AD84DC4-3649-2557-8DE5-C31E7A66950B}"/>
              </a:ext>
            </a:extLst>
          </p:cNvPr>
          <p:cNvGrpSpPr/>
          <p:nvPr/>
        </p:nvGrpSpPr>
        <p:grpSpPr>
          <a:xfrm>
            <a:off x="509955" y="530609"/>
            <a:ext cx="5517824" cy="1011299"/>
            <a:chOff x="509955" y="530609"/>
            <a:chExt cx="5517824" cy="1011299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43F74729-CF2E-33AC-4892-0A7808F86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09955" y="850981"/>
              <a:ext cx="2123599" cy="340519"/>
            </a:xfrm>
            <a:prstGeom prst="rect">
              <a:avLst/>
            </a:prstGeom>
          </p:spPr>
        </p:pic>
        <p:pic>
          <p:nvPicPr>
            <p:cNvPr id="4" name="Picture 3" descr="A white background with black text&#10;&#10;AI-generated content may be incorrect.">
              <a:extLst>
                <a:ext uri="{FF2B5EF4-FFF2-40B4-BE49-F238E27FC236}">
                  <a16:creationId xmlns:a16="http://schemas.microsoft.com/office/drawing/2014/main" id="{F157A85B-B94E-A863-A817-46AF262D4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9915" y="530609"/>
              <a:ext cx="1797864" cy="10112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7493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square frame with colorful shapes&#10;&#10;AI-generated content may be incorrect.">
            <a:extLst>
              <a:ext uri="{FF2B5EF4-FFF2-40B4-BE49-F238E27FC236}">
                <a16:creationId xmlns:a16="http://schemas.microsoft.com/office/drawing/2014/main" id="{1C77483B-F63C-DE5C-BFFF-7CEDF5D2F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2"/>
            <a:ext cx="6858000" cy="6851656"/>
          </a:xfrm>
          <a:prstGeom prst="rect">
            <a:avLst/>
          </a:prstGeom>
        </p:spPr>
      </p:pic>
      <p:pic>
        <p:nvPicPr>
          <p:cNvPr id="6" name="Graphic 5" hidden="1">
            <a:extLst>
              <a:ext uri="{FF2B5EF4-FFF2-40B4-BE49-F238E27FC236}">
                <a16:creationId xmlns:a16="http://schemas.microsoft.com/office/drawing/2014/main" id="{4C3C692F-F89C-C971-EA14-B1518A2B1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57400" y="833576"/>
            <a:ext cx="2743200" cy="43987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809B13-6639-9B94-17BD-59D8594E6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924449" y="1701312"/>
            <a:ext cx="5169877" cy="28926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D59493C-B579-A13E-2139-89F45C8E588E}"/>
              </a:ext>
            </a:extLst>
          </p:cNvPr>
          <p:cNvSpPr txBox="1"/>
          <p:nvPr/>
        </p:nvSpPr>
        <p:spPr>
          <a:xfrm>
            <a:off x="306476" y="4684329"/>
            <a:ext cx="6224954" cy="553998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ctr"/>
            <a:r>
              <a:rPr lang="en-US" sz="2400" dirty="0">
                <a:latin typeface="Segoe UI Variable Display Semib" pitchFamily="2" charset="0"/>
              </a:rPr>
              <a:t>Ready to simplify your security solutions?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1BD170E-69EE-B436-EF2A-69B4259E89B2}"/>
              </a:ext>
            </a:extLst>
          </p:cNvPr>
          <p:cNvGrpSpPr/>
          <p:nvPr/>
        </p:nvGrpSpPr>
        <p:grpSpPr>
          <a:xfrm>
            <a:off x="509955" y="530609"/>
            <a:ext cx="5517824" cy="1011299"/>
            <a:chOff x="509955" y="530609"/>
            <a:chExt cx="5517824" cy="1011299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D7C6D9BA-984B-DF93-7AB3-CCE88934F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9955" y="850981"/>
              <a:ext cx="2123599" cy="340519"/>
            </a:xfrm>
            <a:prstGeom prst="rect">
              <a:avLst/>
            </a:prstGeom>
          </p:spPr>
        </p:pic>
        <p:pic>
          <p:nvPicPr>
            <p:cNvPr id="12" name="Picture 11" descr="A white background with black text&#10;&#10;AI-generated content may be incorrect.">
              <a:extLst>
                <a:ext uri="{FF2B5EF4-FFF2-40B4-BE49-F238E27FC236}">
                  <a16:creationId xmlns:a16="http://schemas.microsoft.com/office/drawing/2014/main" id="{E4B15479-0686-CE6E-881F-75D3E35F7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9915" y="530609"/>
              <a:ext cx="1797864" cy="10112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5735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square frame with colorful circles&#10;&#10;AI-generated content may be incorrect.">
            <a:extLst>
              <a:ext uri="{FF2B5EF4-FFF2-40B4-BE49-F238E27FC236}">
                <a16:creationId xmlns:a16="http://schemas.microsoft.com/office/drawing/2014/main" id="{CF5C9A7C-BE32-44E6-A857-F6686A8EAFB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2"/>
            <a:ext cx="6858000" cy="685165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B611CD1-F411-856A-5942-57D5CC519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6495"/>
          <a:stretch/>
        </p:blipFill>
        <p:spPr>
          <a:xfrm>
            <a:off x="-1" y="1809762"/>
            <a:ext cx="5290457" cy="26575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8299BE-E9E3-9174-6122-865C1913B489}"/>
              </a:ext>
            </a:extLst>
          </p:cNvPr>
          <p:cNvSpPr txBox="1"/>
          <p:nvPr/>
        </p:nvSpPr>
        <p:spPr>
          <a:xfrm>
            <a:off x="306476" y="4684329"/>
            <a:ext cx="6224954" cy="492443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ctr"/>
            <a:r>
              <a:rPr lang="en-US" sz="2000" dirty="0">
                <a:latin typeface="Segoe UI Variable Display Semib" pitchFamily="2" charset="0"/>
              </a:rPr>
              <a:t>Do you have gaps in your business security?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376409-FCD3-0BCB-94C0-61B64E5D892F}"/>
              </a:ext>
            </a:extLst>
          </p:cNvPr>
          <p:cNvGrpSpPr/>
          <p:nvPr/>
        </p:nvGrpSpPr>
        <p:grpSpPr>
          <a:xfrm>
            <a:off x="509955" y="530609"/>
            <a:ext cx="5517824" cy="1011299"/>
            <a:chOff x="509955" y="530609"/>
            <a:chExt cx="5517824" cy="1011299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EC6EB422-CBB6-426F-E9B2-5406D073C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09955" y="850981"/>
              <a:ext cx="2123599" cy="340519"/>
            </a:xfrm>
            <a:prstGeom prst="rect">
              <a:avLst/>
            </a:prstGeom>
          </p:spPr>
        </p:pic>
        <p:pic>
          <p:nvPicPr>
            <p:cNvPr id="4" name="Picture 3" descr="A white background with black text&#10;&#10;AI-generated content may be incorrect.">
              <a:extLst>
                <a:ext uri="{FF2B5EF4-FFF2-40B4-BE49-F238E27FC236}">
                  <a16:creationId xmlns:a16="http://schemas.microsoft.com/office/drawing/2014/main" id="{DD6357DA-DF16-A6CB-EA36-051636A82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9915" y="530609"/>
              <a:ext cx="1797864" cy="10112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2373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square frame with colorful circles&#10;&#10;AI-generated content may be incorrect.">
            <a:extLst>
              <a:ext uri="{FF2B5EF4-FFF2-40B4-BE49-F238E27FC236}">
                <a16:creationId xmlns:a16="http://schemas.microsoft.com/office/drawing/2014/main" id="{EEC220D1-81E1-48B4-8368-301BE72FE8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" y="0"/>
            <a:ext cx="6851656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22AFF77-27A5-A227-F2C7-395FC3644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5142" y="1457010"/>
            <a:ext cx="4993192" cy="33772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966C92-313C-142F-B409-38491B8EB08F}"/>
              </a:ext>
            </a:extLst>
          </p:cNvPr>
          <p:cNvSpPr txBox="1"/>
          <p:nvPr/>
        </p:nvSpPr>
        <p:spPr>
          <a:xfrm>
            <a:off x="306476" y="4684329"/>
            <a:ext cx="6224954" cy="923330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ctr"/>
            <a:r>
              <a:rPr lang="en-US" sz="2400" dirty="0">
                <a:latin typeface="Segoe UI Variable Display Semib" pitchFamily="2" charset="0"/>
              </a:rPr>
              <a:t>Help safeguard your business from growing cyberthreats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E8CDD8A-0D2A-B6D8-B9BE-0E62EC036F74}"/>
              </a:ext>
            </a:extLst>
          </p:cNvPr>
          <p:cNvGrpSpPr/>
          <p:nvPr/>
        </p:nvGrpSpPr>
        <p:grpSpPr>
          <a:xfrm>
            <a:off x="1513807" y="471244"/>
            <a:ext cx="4250888" cy="779097"/>
            <a:chOff x="509955" y="530609"/>
            <a:chExt cx="5517824" cy="1011299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64C9B041-262F-C917-F227-3C11E1622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09955" y="850981"/>
              <a:ext cx="2123599" cy="340519"/>
            </a:xfrm>
            <a:prstGeom prst="rect">
              <a:avLst/>
            </a:prstGeom>
          </p:spPr>
        </p:pic>
        <p:pic>
          <p:nvPicPr>
            <p:cNvPr id="4" name="Picture 3" descr="A white background with black text&#10;&#10;AI-generated content may be incorrect.">
              <a:extLst>
                <a:ext uri="{FF2B5EF4-FFF2-40B4-BE49-F238E27FC236}">
                  <a16:creationId xmlns:a16="http://schemas.microsoft.com/office/drawing/2014/main" id="{D98E6F81-7984-9224-19FB-890E2F192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9915" y="530609"/>
              <a:ext cx="1797864" cy="10112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530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order with colorful objects&#10;&#10;AI-generated content may be incorrect.">
            <a:extLst>
              <a:ext uri="{FF2B5EF4-FFF2-40B4-BE49-F238E27FC236}">
                <a16:creationId xmlns:a16="http://schemas.microsoft.com/office/drawing/2014/main" id="{B01A858E-4B13-F1E2-0F78-DD6BB224A7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6144C70-C620-8AC3-D70A-817DC3278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55383" y="395297"/>
            <a:ext cx="3947233" cy="391308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5868087-8EEC-9338-D4CE-2C92F284FB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80359" y="2731835"/>
            <a:ext cx="1097280" cy="85344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10F5776-0898-302F-8F91-1AFE26C587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90284" y="1624813"/>
            <a:ext cx="1289736" cy="88415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C9E18C49-28D5-70AD-4DFB-38D83D6DA9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30949" y="1756748"/>
            <a:ext cx="447675" cy="6953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BA3073C-51F3-99EA-5451-F4D53869E7A1}"/>
              </a:ext>
            </a:extLst>
          </p:cNvPr>
          <p:cNvSpPr txBox="1"/>
          <p:nvPr/>
        </p:nvSpPr>
        <p:spPr>
          <a:xfrm>
            <a:off x="386861" y="4341924"/>
            <a:ext cx="6224954" cy="492443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ctr"/>
            <a:r>
              <a:rPr lang="en-US" sz="2000" dirty="0">
                <a:latin typeface="Segoe UI Variable Display Semib" pitchFamily="2" charset="0"/>
              </a:rPr>
              <a:t>More productivity and security for your devices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D5DB05-20F0-0878-4449-BC1A3657A9F9}"/>
              </a:ext>
            </a:extLst>
          </p:cNvPr>
          <p:cNvGrpSpPr/>
          <p:nvPr/>
        </p:nvGrpSpPr>
        <p:grpSpPr>
          <a:xfrm>
            <a:off x="670088" y="5451404"/>
            <a:ext cx="5517824" cy="1011299"/>
            <a:chOff x="509955" y="530609"/>
            <a:chExt cx="5517824" cy="1011299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E4EC36E5-DB24-3F53-E6AD-70C388325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09955" y="850981"/>
              <a:ext cx="2123599" cy="340519"/>
            </a:xfrm>
            <a:prstGeom prst="rect">
              <a:avLst/>
            </a:prstGeom>
          </p:spPr>
        </p:pic>
        <p:pic>
          <p:nvPicPr>
            <p:cNvPr id="4" name="Picture 3" descr="A white background with black text&#10;&#10;AI-generated content may be incorrect.">
              <a:extLst>
                <a:ext uri="{FF2B5EF4-FFF2-40B4-BE49-F238E27FC236}">
                  <a16:creationId xmlns:a16="http://schemas.microsoft.com/office/drawing/2014/main" id="{5F01ABAD-394C-AB57-997A-579E292A8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9915" y="530609"/>
              <a:ext cx="1797864" cy="10112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4501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1673A-63E9-0238-FB1C-383101D41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square frame with colorful shapes&#10;&#10;AI-generated content may be incorrect.">
            <a:extLst>
              <a:ext uri="{FF2B5EF4-FFF2-40B4-BE49-F238E27FC236}">
                <a16:creationId xmlns:a16="http://schemas.microsoft.com/office/drawing/2014/main" id="{16426431-14C8-0F1D-45B8-025DE4C8D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2"/>
            <a:ext cx="6858000" cy="68516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6728414-528A-0CE4-6003-0F7684530A2A}"/>
              </a:ext>
            </a:extLst>
          </p:cNvPr>
          <p:cNvSpPr txBox="1"/>
          <p:nvPr/>
        </p:nvSpPr>
        <p:spPr>
          <a:xfrm>
            <a:off x="306476" y="4684329"/>
            <a:ext cx="6224954" cy="461665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ctr"/>
            <a:r>
              <a:rPr lang="en-US" dirty="0">
                <a:latin typeface="Segoe UI Variable Display Semib" pitchFamily="2" charset="0"/>
              </a:rPr>
              <a:t>Strike a balance between protection and productivity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0C320F7-BDBB-A224-7CD5-7ECD9B375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09687" y="1659676"/>
            <a:ext cx="4238625" cy="263842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9EAE74A-40E6-291C-80EE-8F9614B14D77}"/>
              </a:ext>
            </a:extLst>
          </p:cNvPr>
          <p:cNvGrpSpPr/>
          <p:nvPr/>
        </p:nvGrpSpPr>
        <p:grpSpPr>
          <a:xfrm>
            <a:off x="509955" y="530609"/>
            <a:ext cx="5517824" cy="1011299"/>
            <a:chOff x="509955" y="530609"/>
            <a:chExt cx="5517824" cy="1011299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CBEEB04-8E39-8DE2-8190-8779EDC59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09955" y="850981"/>
              <a:ext cx="2123599" cy="340519"/>
            </a:xfrm>
            <a:prstGeom prst="rect">
              <a:avLst/>
            </a:prstGeom>
          </p:spPr>
        </p:pic>
        <p:pic>
          <p:nvPicPr>
            <p:cNvPr id="7" name="Picture 6" descr="A white background with black text&#10;&#10;AI-generated content may be incorrect.">
              <a:extLst>
                <a:ext uri="{FF2B5EF4-FFF2-40B4-BE49-F238E27FC236}">
                  <a16:creationId xmlns:a16="http://schemas.microsoft.com/office/drawing/2014/main" id="{DFF4134E-923F-CEDC-0DE9-4600E0BFD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9915" y="530609"/>
              <a:ext cx="1797864" cy="10112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5090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1B13D-AC0F-4B22-3F6A-38D895687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square frame with colorful circles&#10;&#10;AI-generated content may be incorrect.">
            <a:extLst>
              <a:ext uri="{FF2B5EF4-FFF2-40B4-BE49-F238E27FC236}">
                <a16:creationId xmlns:a16="http://schemas.microsoft.com/office/drawing/2014/main" id="{29200A6E-6C93-66FD-7339-F5B003A6DF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2"/>
            <a:ext cx="6858000" cy="68516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3AA18E-C9D9-1B1B-37A8-D7FAD1E571BC}"/>
              </a:ext>
            </a:extLst>
          </p:cNvPr>
          <p:cNvSpPr txBox="1"/>
          <p:nvPr/>
        </p:nvSpPr>
        <p:spPr>
          <a:xfrm>
            <a:off x="306476" y="5280727"/>
            <a:ext cx="6224954" cy="430887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ctr"/>
            <a:r>
              <a:rPr lang="en-US" sz="1600" dirty="0">
                <a:latin typeface="Segoe UI Variable Display Semib" pitchFamily="2" charset="0"/>
              </a:rPr>
              <a:t>Protect work data on your personal and company devices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C4117AD-2CA8-B9F9-1883-325CC922A5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39578" y="3597172"/>
            <a:ext cx="778844" cy="77884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0244A77-0350-7F2D-A199-B087374F08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39578" y="2167969"/>
            <a:ext cx="778844" cy="77884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99B29FA-409D-6D78-85B1-F357BB6776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36727" y="1819959"/>
            <a:ext cx="1964452" cy="321808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75CE54-32D6-81D6-5016-90F89A0D3B20}"/>
              </a:ext>
            </a:extLst>
          </p:cNvPr>
          <p:cNvCxnSpPr>
            <a:cxnSpLocks/>
          </p:cNvCxnSpPr>
          <p:nvPr/>
        </p:nvCxnSpPr>
        <p:spPr>
          <a:xfrm>
            <a:off x="2412588" y="3381274"/>
            <a:ext cx="2032823" cy="1"/>
          </a:xfrm>
          <a:prstGeom prst="line">
            <a:avLst/>
          </a:prstGeom>
          <a:ln w="38100">
            <a:solidFill>
              <a:srgbClr val="0078D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34B87EAA-3BAB-D0CE-596E-6912C57283A4}"/>
              </a:ext>
            </a:extLst>
          </p:cNvPr>
          <p:cNvGrpSpPr/>
          <p:nvPr/>
        </p:nvGrpSpPr>
        <p:grpSpPr>
          <a:xfrm>
            <a:off x="509955" y="530609"/>
            <a:ext cx="5517824" cy="1011299"/>
            <a:chOff x="509955" y="530609"/>
            <a:chExt cx="5517824" cy="1011299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6E05E9E-E49E-35CE-ED98-47211C15C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09955" y="850981"/>
              <a:ext cx="2123599" cy="340519"/>
            </a:xfrm>
            <a:prstGeom prst="rect">
              <a:avLst/>
            </a:prstGeom>
          </p:spPr>
        </p:pic>
        <p:pic>
          <p:nvPicPr>
            <p:cNvPr id="6" name="Picture 5" descr="A white background with black text&#10;&#10;AI-generated content may be incorrect.">
              <a:extLst>
                <a:ext uri="{FF2B5EF4-FFF2-40B4-BE49-F238E27FC236}">
                  <a16:creationId xmlns:a16="http://schemas.microsoft.com/office/drawing/2014/main" id="{F398CCCD-248B-3797-103E-46075EBC9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9915" y="530609"/>
              <a:ext cx="1797864" cy="10112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5991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2f302aa81694f8ca7c63d10a172d456 xmlns="715f6bc3-c24a-4728-a3e4-42f114e3c646">
      <Terms xmlns="http://schemas.microsoft.com/office/infopath/2007/PartnerControls"/>
    </h2f302aa81694f8ca7c63d10a172d456>
    <_ip_UnifiedCompliancePolicyUIAction xmlns="http://schemas.microsoft.com/sharepoint/v3" xsi:nil="true"/>
    <TaxCatchAll xmlns="d8f1fb43-c02f-4210-800b-ab0352715dc3" xsi:nil="true"/>
    <lcf76f155ced4ddcb4097134ff3c332f xmlns="715f6bc3-c24a-4728-a3e4-42f114e3c646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DDA5F8B4614644A2371BE267E6E4DF" ma:contentTypeVersion="21" ma:contentTypeDescription="Create a new document." ma:contentTypeScope="" ma:versionID="dad99e897ff625af82136fceae7e160a">
  <xsd:schema xmlns:xsd="http://www.w3.org/2001/XMLSchema" xmlns:xs="http://www.w3.org/2001/XMLSchema" xmlns:p="http://schemas.microsoft.com/office/2006/metadata/properties" xmlns:ns1="http://schemas.microsoft.com/sharepoint/v3" xmlns:ns2="715f6bc3-c24a-4728-a3e4-42f114e3c646" xmlns:ns3="d8f1fb43-c02f-4210-800b-ab0352715dc3" targetNamespace="http://schemas.microsoft.com/office/2006/metadata/properties" ma:root="true" ma:fieldsID="c52bfd25c0f47cda5a5a74709083c8f4" ns1:_="" ns2:_="" ns3:_="">
    <xsd:import namespace="http://schemas.microsoft.com/sharepoint/v3"/>
    <xsd:import namespace="715f6bc3-c24a-4728-a3e4-42f114e3c646"/>
    <xsd:import namespace="d8f1fb43-c02f-4210-800b-ab0352715d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h2f302aa81694f8ca7c63d10a172d456" minOccurs="0"/>
                <xsd:element ref="ns3:TaxCatchAll" minOccurs="0"/>
                <xsd:element ref="ns2:MediaServiceDocTag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5f6bc3-c24a-4728-a3e4-42f114e3c6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h2f302aa81694f8ca7c63d10a172d456" ma:index="15" nillable="true" ma:taxonomy="true" ma:internalName="h2f302aa81694f8ca7c63d10a172d456" ma:taxonomyFieldName="Tag" ma:displayName="Tag" ma:default="" ma:fieldId="{12f302aa-8169-4f8c-a7c6-3d10a172d456}" ma:taxonomyMulti="true" ma:sspId="e385fb40-52d4-4fae-9c5b-3e8ff8a5878e" ma:termSetId="ba7d726e-146d-4ef1-96cc-2d5323f47c5b" ma:anchorId="7dfb7b09-2cec-48c1-b7ee-df7af0f05c15" ma:open="false" ma:isKeyword="false">
      <xsd:complexType>
        <xsd:sequence>
          <xsd:element ref="pc:Terms" minOccurs="0" maxOccurs="1"/>
        </xsd:sequence>
      </xsd:complexType>
    </xsd:element>
    <xsd:element name="MediaServiceDocTags" ma:index="17" nillable="true" ma:displayName="MediaServiceDocTags" ma:hidden="true" ma:internalName="MediaServiceDocTag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7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f1fb43-c02f-4210-800b-ab0352715dc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2499c3f0-7548-466d-bba2-23225758529c}" ma:internalName="TaxCatchAll" ma:showField="CatchAllData" ma:web="d8f1fb43-c02f-4210-800b-ab0352715d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28925B-042F-4433-8CB7-02156FA53674}">
  <ds:schemaRefs>
    <ds:schemaRef ds:uri="715f6bc3-c24a-4728-a3e4-42f114e3c646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d8f1fb43-c02f-4210-800b-ab0352715dc3"/>
    <ds:schemaRef ds:uri="http://schemas.microsoft.com/sharepoint/v3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A18C4DC-CE65-4134-AA29-78EE43FACB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5959CC-AACA-424A-A7FE-4AA7D6B7B9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5f6bc3-c24a-4728-a3e4-42f114e3c646"/>
    <ds:schemaRef ds:uri="d8f1fb43-c02f-4210-800b-ab0352715d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</TotalTime>
  <Words>180</Words>
  <Application>Microsoft Office PowerPoint</Application>
  <PresentationFormat>Custom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Aptos</vt:lpstr>
      <vt:lpstr>Aptos Display</vt:lpstr>
      <vt:lpstr>Arial</vt:lpstr>
      <vt:lpstr>Segoe Sans Display</vt:lpstr>
      <vt:lpstr>Segoe Sans Text</vt:lpstr>
      <vt:lpstr>Segoe Sans Text Semibold</vt:lpstr>
      <vt:lpstr>Segoe UI Variable Display Semib</vt:lpstr>
      <vt:lpstr>Office Theme</vt:lpstr>
      <vt:lpstr>Select Customization Rules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Andrew Rostad (Unify Consulting LLC)</dc:creator>
  <cp:lastModifiedBy>Andrew Rostad (Unify Consulting LLC)</cp:lastModifiedBy>
  <cp:revision>2</cp:revision>
  <dcterms:created xsi:type="dcterms:W3CDTF">2025-04-09T17:33:04Z</dcterms:created>
  <dcterms:modified xsi:type="dcterms:W3CDTF">2025-05-23T17:37:29Z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0x0101001CDDA5F8B4614644A2371BE267E6E4DF</vt:lpwstr>
  </property>
  <property fmtid="{D5CDD505-2E9C-101B-9397-08002B2CF9AE}" pid="3" name="Tag">
    <vt:lpwstr/>
  </property>
  <property fmtid="{D5CDD505-2E9C-101B-9397-08002B2CF9AE}" pid="4" name="MediaServiceImageTags">
    <vt:lpwstr/>
  </property>
</Properties>
</file>