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742" r:id="rId5"/>
  </p:sldMasterIdLst>
  <p:notesMasterIdLst>
    <p:notesMasterId r:id="rId8"/>
  </p:notesMasterIdLst>
  <p:sldIdLst>
    <p:sldId id="2076138259" r:id="rId6"/>
    <p:sldId id="2076138263" r:id="rId7"/>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328" userDrawn="1">
          <p15:clr>
            <a:srgbClr val="A4A3A4"/>
          </p15:clr>
        </p15:guide>
        <p15:guide id="2" pos="1872" userDrawn="1">
          <p15:clr>
            <a:srgbClr val="A4A3A4"/>
          </p15:clr>
        </p15:guide>
        <p15:guide id="3" orient="horz"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F2EC"/>
    <a:srgbClr val="000000"/>
    <a:srgbClr val="73262F"/>
    <a:srgbClr val="225B62"/>
    <a:srgbClr val="FFFFFF"/>
    <a:srgbClr val="702573"/>
    <a:srgbClr val="2A446F"/>
    <a:srgbClr val="F4F3F5"/>
    <a:srgbClr val="07641D"/>
    <a:srgbClr val="8DC8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31" autoAdjust="0"/>
    <p:restoredTop sz="96283" autoAdjust="0"/>
  </p:normalViewPr>
  <p:slideViewPr>
    <p:cSldViewPr snapToGrid="0">
      <p:cViewPr varScale="1">
        <p:scale>
          <a:sx n="79" d="100"/>
          <a:sy n="79" d="100"/>
        </p:scale>
        <p:origin x="3423" y="270"/>
      </p:cViewPr>
      <p:guideLst>
        <p:guide pos="2328"/>
        <p:guide pos="1872"/>
        <p:guide orient="horz" pos="2880"/>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Rostad (Unify Consulting LLC)" userId="28579d0d-9747-4ef8-872a-ac9547b07bb9" providerId="ADAL" clId="{99540F9C-087B-40EA-9318-378F071AD55D}"/>
    <pc:docChg chg="custSel modSld">
      <pc:chgData name="Andrew Rostad (Unify Consulting LLC)" userId="28579d0d-9747-4ef8-872a-ac9547b07bb9" providerId="ADAL" clId="{99540F9C-087B-40EA-9318-378F071AD55D}" dt="2025-05-23T19:05:26.164" v="826" actId="20577"/>
      <pc:docMkLst>
        <pc:docMk/>
      </pc:docMkLst>
      <pc:sldChg chg="modSp mod">
        <pc:chgData name="Andrew Rostad (Unify Consulting LLC)" userId="28579d0d-9747-4ef8-872a-ac9547b07bb9" providerId="ADAL" clId="{99540F9C-087B-40EA-9318-378F071AD55D}" dt="2025-05-23T19:05:26.164" v="826" actId="20577"/>
        <pc:sldMkLst>
          <pc:docMk/>
          <pc:sldMk cId="2244461644" sldId="2076138259"/>
        </pc:sldMkLst>
        <pc:spChg chg="mod">
          <ac:chgData name="Andrew Rostad (Unify Consulting LLC)" userId="28579d0d-9747-4ef8-872a-ac9547b07bb9" providerId="ADAL" clId="{99540F9C-087B-40EA-9318-378F071AD55D}" dt="2025-05-23T19:05:26.164" v="826" actId="20577"/>
          <ac:spMkLst>
            <pc:docMk/>
            <pc:sldMk cId="2244461644" sldId="2076138259"/>
            <ac:spMk id="27" creationId="{7C3BBE6E-25F3-D396-7FDD-A22CEABA902F}"/>
          </ac:spMkLst>
        </pc:spChg>
      </pc:sldChg>
      <pc:sldChg chg="modSp mod">
        <pc:chgData name="Andrew Rostad (Unify Consulting LLC)" userId="28579d0d-9747-4ef8-872a-ac9547b07bb9" providerId="ADAL" clId="{99540F9C-087B-40EA-9318-378F071AD55D}" dt="2025-05-23T18:16:03.138" v="165" actId="20577"/>
        <pc:sldMkLst>
          <pc:docMk/>
          <pc:sldMk cId="4068167278" sldId="2076138263"/>
        </pc:sldMkLst>
        <pc:spChg chg="mod">
          <ac:chgData name="Andrew Rostad (Unify Consulting LLC)" userId="28579d0d-9747-4ef8-872a-ac9547b07bb9" providerId="ADAL" clId="{99540F9C-087B-40EA-9318-378F071AD55D}" dt="2025-05-23T18:16:03.138" v="165" actId="20577"/>
          <ac:spMkLst>
            <pc:docMk/>
            <pc:sldMk cId="4068167278" sldId="2076138263"/>
            <ac:spMk id="22" creationId="{615AE10A-D908-25D6-41B6-299FCFCD79AC}"/>
          </ac:spMkLst>
        </pc:spChg>
        <pc:spChg chg="mod">
          <ac:chgData name="Andrew Rostad (Unify Consulting LLC)" userId="28579d0d-9747-4ef8-872a-ac9547b07bb9" providerId="ADAL" clId="{99540F9C-087B-40EA-9318-378F071AD55D}" dt="2025-05-23T18:15:20.214" v="94" actId="20577"/>
          <ac:spMkLst>
            <pc:docMk/>
            <pc:sldMk cId="4068167278" sldId="2076138263"/>
            <ac:spMk id="42" creationId="{EA093FDF-18D6-2C7D-36A1-7B64C789044A}"/>
          </ac:spMkLst>
        </pc:spChg>
      </pc:sldChg>
    </pc:docChg>
  </pc:docChgLst>
  <pc:docChgLst>
    <pc:chgData name="Andrew Rostad (Unify Consulting LLC)" userId="28579d0d-9747-4ef8-872a-ac9547b07bb9" providerId="ADAL" clId="{398C7363-3F4F-40D5-B27B-0D05C6FCB973}"/>
    <pc:docChg chg="undo custSel addSld delSld modSld">
      <pc:chgData name="Andrew Rostad (Unify Consulting LLC)" userId="28579d0d-9747-4ef8-872a-ac9547b07bb9" providerId="ADAL" clId="{398C7363-3F4F-40D5-B27B-0D05C6FCB973}" dt="2025-04-09T21:28:27.636" v="2688" actId="465"/>
      <pc:docMkLst>
        <pc:docMk/>
      </pc:docMkLst>
      <pc:sldChg chg="addSp delSp modSp mod">
        <pc:chgData name="Andrew Rostad (Unify Consulting LLC)" userId="28579d0d-9747-4ef8-872a-ac9547b07bb9" providerId="ADAL" clId="{398C7363-3F4F-40D5-B27B-0D05C6FCB973}" dt="2025-04-09T21:23:01.154" v="2352" actId="20577"/>
        <pc:sldMkLst>
          <pc:docMk/>
          <pc:sldMk cId="2244461644" sldId="2076138259"/>
        </pc:sldMkLst>
        <pc:spChg chg="mod">
          <ac:chgData name="Andrew Rostad (Unify Consulting LLC)" userId="28579d0d-9747-4ef8-872a-ac9547b07bb9" providerId="ADAL" clId="{398C7363-3F4F-40D5-B27B-0D05C6FCB973}" dt="2025-04-09T21:22:58.316" v="2350" actId="1076"/>
          <ac:spMkLst>
            <pc:docMk/>
            <pc:sldMk cId="2244461644" sldId="2076138259"/>
            <ac:spMk id="6" creationId="{728564DE-AB08-3D9B-6E80-74DC42DFC2AB}"/>
          </ac:spMkLst>
        </pc:spChg>
        <pc:spChg chg="add mod">
          <ac:chgData name="Andrew Rostad (Unify Consulting LLC)" userId="28579d0d-9747-4ef8-872a-ac9547b07bb9" providerId="ADAL" clId="{398C7363-3F4F-40D5-B27B-0D05C6FCB973}" dt="2025-04-09T21:09:28.958" v="2273" actId="20577"/>
          <ac:spMkLst>
            <pc:docMk/>
            <pc:sldMk cId="2244461644" sldId="2076138259"/>
            <ac:spMk id="8" creationId="{24F33015-21FC-4FFB-3DDB-55855A146555}"/>
          </ac:spMkLst>
        </pc:spChg>
        <pc:spChg chg="add mod">
          <ac:chgData name="Andrew Rostad (Unify Consulting LLC)" userId="28579d0d-9747-4ef8-872a-ac9547b07bb9" providerId="ADAL" clId="{398C7363-3F4F-40D5-B27B-0D05C6FCB973}" dt="2025-04-09T21:09:13.471" v="2267" actId="1076"/>
          <ac:spMkLst>
            <pc:docMk/>
            <pc:sldMk cId="2244461644" sldId="2076138259"/>
            <ac:spMk id="9" creationId="{B95E94A3-F4B3-F7AB-523F-6065364C0533}"/>
          </ac:spMkLst>
        </pc:spChg>
        <pc:spChg chg="mod">
          <ac:chgData name="Andrew Rostad (Unify Consulting LLC)" userId="28579d0d-9747-4ef8-872a-ac9547b07bb9" providerId="ADAL" clId="{398C7363-3F4F-40D5-B27B-0D05C6FCB973}" dt="2025-04-09T21:23:01.154" v="2352" actId="20577"/>
          <ac:spMkLst>
            <pc:docMk/>
            <pc:sldMk cId="2244461644" sldId="2076138259"/>
            <ac:spMk id="27" creationId="{7C3BBE6E-25F3-D396-7FDD-A22CEABA902F}"/>
          </ac:spMkLst>
        </pc:spChg>
        <pc:spChg chg="mod">
          <ac:chgData name="Andrew Rostad (Unify Consulting LLC)" userId="28579d0d-9747-4ef8-872a-ac9547b07bb9" providerId="ADAL" clId="{398C7363-3F4F-40D5-B27B-0D05C6FCB973}" dt="2025-04-09T17:22:35.746" v="766"/>
          <ac:spMkLst>
            <pc:docMk/>
            <pc:sldMk cId="2244461644" sldId="2076138259"/>
            <ac:spMk id="41" creationId="{96C34E20-E6FF-C617-13D8-32E72E762DF8}"/>
          </ac:spMkLst>
        </pc:spChg>
        <pc:spChg chg="mod">
          <ac:chgData name="Andrew Rostad (Unify Consulting LLC)" userId="28579d0d-9747-4ef8-872a-ac9547b07bb9" providerId="ADAL" clId="{398C7363-3F4F-40D5-B27B-0D05C6FCB973}" dt="2025-04-09T17:22:21.642" v="762" actId="1076"/>
          <ac:spMkLst>
            <pc:docMk/>
            <pc:sldMk cId="2244461644" sldId="2076138259"/>
            <ac:spMk id="77" creationId="{C907D7CB-EECB-A7CC-BF8D-0863B55B4B7D}"/>
          </ac:spMkLst>
        </pc:spChg>
        <pc:spChg chg="mod">
          <ac:chgData name="Andrew Rostad (Unify Consulting LLC)" userId="28579d0d-9747-4ef8-872a-ac9547b07bb9" providerId="ADAL" clId="{398C7363-3F4F-40D5-B27B-0D05C6FCB973}" dt="2025-04-09T17:22:16.617" v="760" actId="1076"/>
          <ac:spMkLst>
            <pc:docMk/>
            <pc:sldMk cId="2244461644" sldId="2076138259"/>
            <ac:spMk id="78" creationId="{F7A2998C-FDA2-E484-9FE3-D99F5ABA0983}"/>
          </ac:spMkLst>
        </pc:spChg>
        <pc:grpChg chg="add mod modVis">
          <ac:chgData name="Andrew Rostad (Unify Consulting LLC)" userId="28579d0d-9747-4ef8-872a-ac9547b07bb9" providerId="ADAL" clId="{398C7363-3F4F-40D5-B27B-0D05C6FCB973}" dt="2025-04-09T17:24:12.617" v="773" actId="14430"/>
          <ac:grpSpMkLst>
            <pc:docMk/>
            <pc:sldMk cId="2244461644" sldId="2076138259"/>
            <ac:grpSpMk id="7" creationId="{2EAA4C50-7DBC-FF15-58CF-93BF15C586F2}"/>
          </ac:grpSpMkLst>
        </pc:grpChg>
        <pc:picChg chg="mod modCrop">
          <ac:chgData name="Andrew Rostad (Unify Consulting LLC)" userId="28579d0d-9747-4ef8-872a-ac9547b07bb9" providerId="ADAL" clId="{398C7363-3F4F-40D5-B27B-0D05C6FCB973}" dt="2025-04-09T21:05:47.395" v="2042" actId="732"/>
          <ac:picMkLst>
            <pc:docMk/>
            <pc:sldMk cId="2244461644" sldId="2076138259"/>
            <ac:picMk id="74" creationId="{6B792FB9-58BE-057A-EC38-380E6030F1FD}"/>
          </ac:picMkLst>
        </pc:picChg>
      </pc:sldChg>
      <pc:sldChg chg="del">
        <pc:chgData name="Andrew Rostad (Unify Consulting LLC)" userId="28579d0d-9747-4ef8-872a-ac9547b07bb9" providerId="ADAL" clId="{398C7363-3F4F-40D5-B27B-0D05C6FCB973}" dt="2025-04-09T21:09:41.880" v="2276" actId="47"/>
        <pc:sldMkLst>
          <pc:docMk/>
          <pc:sldMk cId="2261696992" sldId="2076138262"/>
        </pc:sldMkLst>
      </pc:sldChg>
      <pc:sldChg chg="addSp delSp modSp mod">
        <pc:chgData name="Andrew Rostad (Unify Consulting LLC)" userId="28579d0d-9747-4ef8-872a-ac9547b07bb9" providerId="ADAL" clId="{398C7363-3F4F-40D5-B27B-0D05C6FCB973}" dt="2025-04-09T21:28:27.636" v="2688" actId="465"/>
        <pc:sldMkLst>
          <pc:docMk/>
          <pc:sldMk cId="4068167278" sldId="2076138263"/>
        </pc:sldMkLst>
        <pc:spChg chg="mod">
          <ac:chgData name="Andrew Rostad (Unify Consulting LLC)" userId="28579d0d-9747-4ef8-872a-ac9547b07bb9" providerId="ADAL" clId="{398C7363-3F4F-40D5-B27B-0D05C6FCB973}" dt="2025-04-09T21:10:14.147" v="2336" actId="20577"/>
          <ac:spMkLst>
            <pc:docMk/>
            <pc:sldMk cId="4068167278" sldId="2076138263"/>
            <ac:spMk id="22" creationId="{615AE10A-D908-25D6-41B6-299FCFCD79AC}"/>
          </ac:spMkLst>
        </pc:spChg>
        <pc:spChg chg="mod">
          <ac:chgData name="Andrew Rostad (Unify Consulting LLC)" userId="28579d0d-9747-4ef8-872a-ac9547b07bb9" providerId="ADAL" clId="{398C7363-3F4F-40D5-B27B-0D05C6FCB973}" dt="2025-04-09T21:27:56.647" v="2682" actId="1076"/>
          <ac:spMkLst>
            <pc:docMk/>
            <pc:sldMk cId="4068167278" sldId="2076138263"/>
            <ac:spMk id="26" creationId="{2F9F441B-38C4-CEE3-8209-CA220066DB50}"/>
          </ac:spMkLst>
        </pc:spChg>
        <pc:spChg chg="mod">
          <ac:chgData name="Andrew Rostad (Unify Consulting LLC)" userId="28579d0d-9747-4ef8-872a-ac9547b07bb9" providerId="ADAL" clId="{398C7363-3F4F-40D5-B27B-0D05C6FCB973}" dt="2025-04-09T21:27:36.826" v="2680" actId="20577"/>
          <ac:spMkLst>
            <pc:docMk/>
            <pc:sldMk cId="4068167278" sldId="2076138263"/>
            <ac:spMk id="42" creationId="{EA093FDF-18D6-2C7D-36A1-7B64C789044A}"/>
          </ac:spMkLst>
        </pc:spChg>
        <pc:spChg chg="mod">
          <ac:chgData name="Andrew Rostad (Unify Consulting LLC)" userId="28579d0d-9747-4ef8-872a-ac9547b07bb9" providerId="ADAL" clId="{398C7363-3F4F-40D5-B27B-0D05C6FCB973}" dt="2025-04-09T21:25:54.352" v="2536" actId="20577"/>
          <ac:spMkLst>
            <pc:docMk/>
            <pc:sldMk cId="4068167278" sldId="2076138263"/>
            <ac:spMk id="50" creationId="{092F281C-A115-88E4-5CF0-60F75784B7EF}"/>
          </ac:spMkLst>
        </pc:spChg>
        <pc:spChg chg="mod">
          <ac:chgData name="Andrew Rostad (Unify Consulting LLC)" userId="28579d0d-9747-4ef8-872a-ac9547b07bb9" providerId="ADAL" clId="{398C7363-3F4F-40D5-B27B-0D05C6FCB973}" dt="2025-04-09T21:28:05.850" v="2685" actId="1076"/>
          <ac:spMkLst>
            <pc:docMk/>
            <pc:sldMk cId="4068167278" sldId="2076138263"/>
            <ac:spMk id="72" creationId="{878F8B78-F964-C66B-2F32-EAB3AF2CCA6F}"/>
          </ac:spMkLst>
        </pc:spChg>
        <pc:grpChg chg="add mod">
          <ac:chgData name="Andrew Rostad (Unify Consulting LLC)" userId="28579d0d-9747-4ef8-872a-ac9547b07bb9" providerId="ADAL" clId="{398C7363-3F4F-40D5-B27B-0D05C6FCB973}" dt="2025-04-09T21:11:30.956" v="2348" actId="552"/>
          <ac:grpSpMkLst>
            <pc:docMk/>
            <pc:sldMk cId="4068167278" sldId="2076138263"/>
            <ac:grpSpMk id="5" creationId="{30E37932-1072-C1BE-B945-493096866879}"/>
          </ac:grpSpMkLst>
        </pc:grpChg>
        <pc:grpChg chg="add mod">
          <ac:chgData name="Andrew Rostad (Unify Consulting LLC)" userId="28579d0d-9747-4ef8-872a-ac9547b07bb9" providerId="ADAL" clId="{398C7363-3F4F-40D5-B27B-0D05C6FCB973}" dt="2025-04-09T21:28:27.636" v="2688" actId="465"/>
          <ac:grpSpMkLst>
            <pc:docMk/>
            <pc:sldMk cId="4068167278" sldId="2076138263"/>
            <ac:grpSpMk id="7" creationId="{9BA93AF2-FD13-61D7-A8B8-CF0FD5A773CC}"/>
          </ac:grpSpMkLst>
        </pc:grpChg>
        <pc:grpChg chg="add mod modVis">
          <ac:chgData name="Andrew Rostad (Unify Consulting LLC)" userId="28579d0d-9747-4ef8-872a-ac9547b07bb9" providerId="ADAL" clId="{398C7363-3F4F-40D5-B27B-0D05C6FCB973}" dt="2025-04-09T21:28:27.636" v="2688" actId="465"/>
          <ac:grpSpMkLst>
            <pc:docMk/>
            <pc:sldMk cId="4068167278" sldId="2076138263"/>
            <ac:grpSpMk id="8" creationId="{C4AA1884-4838-2DF0-609C-9362D79C604E}"/>
          </ac:grpSpMkLst>
        </pc:grpChg>
        <pc:grpChg chg="add mod modVis">
          <ac:chgData name="Andrew Rostad (Unify Consulting LLC)" userId="28579d0d-9747-4ef8-872a-ac9547b07bb9" providerId="ADAL" clId="{398C7363-3F4F-40D5-B27B-0D05C6FCB973}" dt="2025-04-09T21:28:10.590" v="2686" actId="1076"/>
          <ac:grpSpMkLst>
            <pc:docMk/>
            <pc:sldMk cId="4068167278" sldId="2076138263"/>
            <ac:grpSpMk id="19" creationId="{170EF25D-4E78-3A39-05A1-C011DF1BF3D5}"/>
          </ac:grpSpMkLst>
        </pc:grpChg>
        <pc:cxnChg chg="mod">
          <ac:chgData name="Andrew Rostad (Unify Consulting LLC)" userId="28579d0d-9747-4ef8-872a-ac9547b07bb9" providerId="ADAL" clId="{398C7363-3F4F-40D5-B27B-0D05C6FCB973}" dt="2025-04-09T21:10:46.351" v="2341" actId="1076"/>
          <ac:cxnSpMkLst>
            <pc:docMk/>
            <pc:sldMk cId="4068167278" sldId="2076138263"/>
            <ac:cxnSpMk id="71" creationId="{927ECFD7-431F-3A1A-DF4B-6C470B467028}"/>
          </ac:cxnSpMkLst>
        </pc:cxnChg>
      </pc:sldChg>
      <pc:sldChg chg="del">
        <pc:chgData name="Andrew Rostad (Unify Consulting LLC)" userId="28579d0d-9747-4ef8-872a-ac9547b07bb9" providerId="ADAL" clId="{398C7363-3F4F-40D5-B27B-0D05C6FCB973}" dt="2025-04-09T21:05:58.919" v="2043" actId="47"/>
        <pc:sldMkLst>
          <pc:docMk/>
          <pc:sldMk cId="3173107499" sldId="2076138264"/>
        </pc:sldMkLst>
      </pc:sldChg>
      <pc:sldChg chg="new del">
        <pc:chgData name="Andrew Rostad (Unify Consulting LLC)" userId="28579d0d-9747-4ef8-872a-ac9547b07bb9" providerId="ADAL" clId="{398C7363-3F4F-40D5-B27B-0D05C6FCB973}" dt="2025-04-09T17:16:37.368" v="111" actId="680"/>
        <pc:sldMkLst>
          <pc:docMk/>
          <pc:sldMk cId="3379937494" sldId="207613826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6B683E-E0FC-4D25-B7F1-71ABAAE65CEE}" type="datetimeFigureOut">
              <a:rPr lang="en-US" smtClean="0"/>
              <a:t>5/23/2025</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096BBA-89C6-4C24-B4C4-815E763ECBD9}" type="slidenum">
              <a:rPr lang="en-US" smtClean="0"/>
              <a:t>‹#›</a:t>
            </a:fld>
            <a:endParaRPr lang="en-US"/>
          </a:p>
        </p:txBody>
      </p:sp>
    </p:spTree>
    <p:extLst>
      <p:ext uri="{BB962C8B-B14F-4D97-AF65-F5344CB8AC3E}">
        <p14:creationId xmlns:p14="http://schemas.microsoft.com/office/powerpoint/2010/main" val="1161067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96BBA-89C6-4C24-B4C4-815E763ECBD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6792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E05B2-4995-58C6-B5C7-F4FBCD7286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15E90F-5860-3449-DEA8-380E34441B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009FAA-1365-3BA4-4EEC-BACAC8B05ED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B5DBA7C-6B21-A7E9-8EDB-C0BA991CF75A}"/>
              </a:ext>
            </a:extLst>
          </p:cNvPr>
          <p:cNvSpPr>
            <a:spLocks noGrp="1"/>
          </p:cNvSpPr>
          <p:nvPr>
            <p:ph type="sldNum" sz="quarter" idx="5"/>
          </p:nvPr>
        </p:nvSpPr>
        <p:spPr/>
        <p:txBody>
          <a:bodyPr/>
          <a:lstStyle/>
          <a:p>
            <a:fld id="{E2096BBA-89C6-4C24-B4C4-815E763ECBD9}" type="slidenum">
              <a:rPr lang="en-US" smtClean="0"/>
              <a:t>2</a:t>
            </a:fld>
            <a:endParaRPr lang="en-US"/>
          </a:p>
        </p:txBody>
      </p:sp>
    </p:spTree>
    <p:extLst>
      <p:ext uri="{BB962C8B-B14F-4D97-AF65-F5344CB8AC3E}">
        <p14:creationId xmlns:p14="http://schemas.microsoft.com/office/powerpoint/2010/main" val="22366853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2.xml"/><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8.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2.xml"/><Relationship Id="rId5" Type="http://schemas.openxmlformats.org/officeDocument/2006/relationships/image" Target="../media/image32.jpeg"/><Relationship Id="rId4" Type="http://schemas.openxmlformats.org/officeDocument/2006/relationships/image" Target="../media/image31.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2.xml"/><Relationship Id="rId4" Type="http://schemas.openxmlformats.org/officeDocument/2006/relationships/image" Target="../media/image40.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2.xml"/><Relationship Id="rId5" Type="http://schemas.openxmlformats.org/officeDocument/2006/relationships/image" Target="../media/image41.jpeg"/><Relationship Id="rId4" Type="http://schemas.openxmlformats.org/officeDocument/2006/relationships/image" Target="../media/image40.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Master" Target="../slideMasters/slideMaster2.xml"/><Relationship Id="rId4" Type="http://schemas.openxmlformats.org/officeDocument/2006/relationships/image" Target="../media/image50.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Master" Target="../slideMasters/slideMaster2.xml"/><Relationship Id="rId5" Type="http://schemas.openxmlformats.org/officeDocument/2006/relationships/image" Target="../media/image55.svg"/><Relationship Id="rId4" Type="http://schemas.openxmlformats.org/officeDocument/2006/relationships/image" Target="../media/image5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Master" Target="../slideMasters/slideMaster2.xml"/><Relationship Id="rId4" Type="http://schemas.openxmlformats.org/officeDocument/2006/relationships/image" Target="../media/image60.sv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MS logo gray - EMF">
            <a:extLst>
              <a:ext uri="{FF2B5EF4-FFF2-40B4-BE49-F238E27FC236}">
                <a16:creationId xmlns:a16="http://schemas.microsoft.com/office/drawing/2014/main" id="{B244022D-0BB1-BB42-DF87-86A83C850B2E}"/>
              </a:ext>
            </a:extLst>
          </p:cNvPr>
          <p:cNvPicPr>
            <a:picLocks noChangeAspect="1"/>
          </p:cNvPicPr>
          <p:nvPr userDrawn="1"/>
        </p:nvPicPr>
        <p:blipFill rotWithShape="1">
          <a:blip r:embed="rId3"/>
          <a:srcRect l="11451" t="32475" r="10216" b="33708"/>
          <a:stretch/>
        </p:blipFill>
        <p:spPr bwMode="black">
          <a:xfrm>
            <a:off x="318968" y="775970"/>
            <a:ext cx="1042988" cy="392289"/>
          </a:xfrm>
          <a:prstGeom prst="rect">
            <a:avLst/>
          </a:prstGeom>
        </p:spPr>
      </p:pic>
      <p:sp>
        <p:nvSpPr>
          <p:cNvPr id="9" name="Title 1"/>
          <p:cNvSpPr>
            <a:spLocks noGrp="1"/>
          </p:cNvSpPr>
          <p:nvPr>
            <p:ph type="title" hasCustomPrompt="1"/>
          </p:nvPr>
        </p:nvSpPr>
        <p:spPr bwMode="black">
          <a:xfrm>
            <a:off x="329185" y="1946553"/>
            <a:ext cx="2193131" cy="3939540"/>
          </a:xfrm>
          <a:noFill/>
        </p:spPr>
        <p:txBody>
          <a:bodyPr vert="horz" wrap="square" lIns="0" tIns="0" rIns="0" bIns="0" rtlCol="0" anchor="b" anchorCtr="0">
            <a:normAutofit/>
          </a:bodyPr>
          <a:lstStyle>
            <a:lvl1pPr>
              <a:defRPr lang="en-US" sz="2700" dirty="0">
                <a:solidFill>
                  <a:schemeClr val="accent1"/>
                </a:solidFill>
              </a:defRPr>
            </a:lvl1pPr>
          </a:lstStyle>
          <a:p>
            <a:pPr lvl="0"/>
            <a:r>
              <a:rPr lang="en-US"/>
              <a:t>Event name or presentation title </a:t>
            </a:r>
          </a:p>
        </p:txBody>
      </p:sp>
      <p:sp>
        <p:nvSpPr>
          <p:cNvPr id="5" name="Text Placeholder 4"/>
          <p:cNvSpPr>
            <a:spLocks noGrp="1"/>
          </p:cNvSpPr>
          <p:nvPr>
            <p:ph type="body" sz="quarter" idx="12" hasCustomPrompt="1"/>
          </p:nvPr>
        </p:nvSpPr>
        <p:spPr bwMode="black">
          <a:xfrm>
            <a:off x="328612" y="6461761"/>
            <a:ext cx="2191131" cy="142696"/>
          </a:xfrm>
          <a:noFill/>
        </p:spPr>
        <p:txBody>
          <a:bodyPr wrap="square" lIns="0" tIns="0" rIns="0" bIns="0">
            <a:spAutoFit/>
          </a:bodyPr>
          <a:lstStyle>
            <a:lvl1pPr marL="0" indent="0">
              <a:spcBef>
                <a:spcPts val="0"/>
              </a:spcBef>
              <a:buNone/>
              <a:defRPr sz="900" spc="0" baseline="0">
                <a:solidFill>
                  <a:schemeClr val="tx2"/>
                </a:solidFill>
                <a:latin typeface="+mj-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3858072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68">
          <p15:clr>
            <a:srgbClr val="5ACBF0"/>
          </p15:clr>
        </p15:guide>
        <p15:guide id="2" orient="horz" pos="3590">
          <p15:clr>
            <a:srgbClr val="5ACBF0"/>
          </p15:clr>
        </p15:guide>
        <p15:guide id="3" pos="3917">
          <p15:clr>
            <a:srgbClr val="5ACBF0"/>
          </p15:clr>
        </p15:guide>
        <p15:guide id="4" orient="horz" pos="316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5">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328612" y="3859756"/>
            <a:ext cx="2663191" cy="856178"/>
          </a:xfrm>
          <a:noFill/>
        </p:spPr>
        <p:txBody>
          <a:bodyPr wrap="square" lIns="0" tIns="0" rIns="0" bIns="0" anchor="b" anchorCtr="0">
            <a:spAutoFit/>
          </a:bodyPr>
          <a:lstStyle>
            <a:lvl1pPr>
              <a:defRPr sz="2700" spc="-28" baseline="0">
                <a:solidFill>
                  <a:schemeClr val="accent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328613" y="6463287"/>
            <a:ext cx="2193131" cy="142696"/>
          </a:xfrm>
          <a:noFill/>
        </p:spPr>
        <p:txBody>
          <a:bodyPr wrap="square" lIns="0" tIns="0" rIns="0" bIns="0">
            <a:spAutoFit/>
          </a:bodyPr>
          <a:lstStyle>
            <a:lvl1pPr marL="0" indent="0">
              <a:spcBef>
                <a:spcPts val="0"/>
              </a:spcBef>
              <a:buNone/>
              <a:defRPr sz="900" spc="0" baseline="0">
                <a:solidFill>
                  <a:schemeClr val="tx1"/>
                </a:solidFill>
                <a:latin typeface="+mj-lt"/>
                <a:cs typeface="Segoe UI" panose="020B0502040204020203" pitchFamily="34" charset="0"/>
              </a:defRPr>
            </a:lvl1pPr>
          </a:lstStyle>
          <a:p>
            <a:pPr lvl="0"/>
            <a:r>
              <a:rPr lang="en-US"/>
              <a:t>Speaker name or subtitle text</a:t>
            </a:r>
          </a:p>
        </p:txBody>
      </p:sp>
      <p:pic>
        <p:nvPicPr>
          <p:cNvPr id="2" name="MS logo gray - EMF">
            <a:extLst>
              <a:ext uri="{FF2B5EF4-FFF2-40B4-BE49-F238E27FC236}">
                <a16:creationId xmlns:a16="http://schemas.microsoft.com/office/drawing/2014/main" id="{1015CB06-2A67-2A78-25E7-D2DAAF2ECC6F}"/>
              </a:ext>
            </a:extLst>
          </p:cNvPr>
          <p:cNvPicPr>
            <a:picLocks noChangeAspect="1"/>
          </p:cNvPicPr>
          <p:nvPr userDrawn="1"/>
        </p:nvPicPr>
        <p:blipFill rotWithShape="1">
          <a:blip r:embed="rId2"/>
          <a:srcRect l="11451" t="32475" r="10216" b="33708"/>
          <a:stretch/>
        </p:blipFill>
        <p:spPr bwMode="black">
          <a:xfrm>
            <a:off x="329174" y="389660"/>
            <a:ext cx="1372893" cy="224446"/>
          </a:xfrm>
          <a:prstGeom prst="rect">
            <a:avLst/>
          </a:prstGeom>
        </p:spPr>
      </p:pic>
    </p:spTree>
    <p:extLst>
      <p:ext uri="{BB962C8B-B14F-4D97-AF65-F5344CB8AC3E}">
        <p14:creationId xmlns:p14="http://schemas.microsoft.com/office/powerpoint/2010/main" val="35968119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68">
          <p15:clr>
            <a:srgbClr val="5ACBF0"/>
          </p15:clr>
        </p15:guide>
        <p15:guide id="2" orient="horz" pos="3661">
          <p15:clr>
            <a:srgbClr val="5ACBF0"/>
          </p15:clr>
        </p15:guide>
        <p15:guide id="3" pos="3909">
          <p15:clr>
            <a:srgbClr val="5ACBF0"/>
          </p15:clr>
        </p15:guide>
        <p15:guide id="4" orient="horz" pos="316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6">
    <p:bg>
      <p:bgPr>
        <a:solidFill>
          <a:srgbClr val="2A446F"/>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328613" y="3859756"/>
            <a:ext cx="2623185" cy="856178"/>
          </a:xfrm>
          <a:noFill/>
        </p:spPr>
        <p:txBody>
          <a:bodyPr wrap="square" lIns="0" tIns="0" rIns="0" bIns="0" anchor="b" anchorCtr="0">
            <a:spAutoFit/>
          </a:bodyPr>
          <a:lstStyle>
            <a:lvl1pPr>
              <a:defRPr sz="2700" spc="-28"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328613" y="6463287"/>
            <a:ext cx="2193131" cy="142696"/>
          </a:xfrm>
          <a:noFill/>
        </p:spPr>
        <p:txBody>
          <a:bodyPr wrap="square" lIns="0" tIns="0" rIns="0" bIns="0">
            <a:spAutoFit/>
          </a:bodyPr>
          <a:lstStyle>
            <a:lvl1pPr marL="0" indent="0">
              <a:spcBef>
                <a:spcPts val="0"/>
              </a:spcBef>
              <a:buNone/>
              <a:defRPr sz="900" spc="0" baseline="0">
                <a:solidFill>
                  <a:schemeClr val="bg1"/>
                </a:solidFill>
                <a:latin typeface="+mj-lt"/>
                <a:cs typeface="Segoe UI" panose="020B0502040204020203" pitchFamily="34" charset="0"/>
              </a:defRPr>
            </a:lvl1pPr>
          </a:lstStyle>
          <a:p>
            <a:pPr lvl="0"/>
            <a:r>
              <a:rPr lang="en-US"/>
              <a:t>Speaker name or subtitle text</a:t>
            </a:r>
          </a:p>
        </p:txBody>
      </p:sp>
      <p:pic>
        <p:nvPicPr>
          <p:cNvPr id="2" name="MS logo white - EMF">
            <a:extLst>
              <a:ext uri="{FF2B5EF4-FFF2-40B4-BE49-F238E27FC236}">
                <a16:creationId xmlns:a16="http://schemas.microsoft.com/office/drawing/2014/main" id="{F8D71319-AF2F-6699-EE9C-9709C185F5BF}"/>
              </a:ext>
            </a:extLst>
          </p:cNvPr>
          <p:cNvPicPr>
            <a:picLocks noChangeAspect="1"/>
          </p:cNvPicPr>
          <p:nvPr userDrawn="1"/>
        </p:nvPicPr>
        <p:blipFill rotWithShape="1">
          <a:blip r:embed="rId2"/>
          <a:srcRect l="11763" t="27714" r="11763" b="27714"/>
          <a:stretch/>
        </p:blipFill>
        <p:spPr bwMode="black">
          <a:xfrm>
            <a:off x="323254" y="720556"/>
            <a:ext cx="1017270" cy="516539"/>
          </a:xfrm>
          <a:prstGeom prst="rect">
            <a:avLst/>
          </a:prstGeom>
        </p:spPr>
      </p:pic>
    </p:spTree>
    <p:extLst>
      <p:ext uri="{BB962C8B-B14F-4D97-AF65-F5344CB8AC3E}">
        <p14:creationId xmlns:p14="http://schemas.microsoft.com/office/powerpoint/2010/main" val="25455754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68">
          <p15:clr>
            <a:srgbClr val="5ACBF0"/>
          </p15:clr>
        </p15:guide>
        <p15:guide id="2" orient="horz" pos="3661">
          <p15:clr>
            <a:srgbClr val="5ACBF0"/>
          </p15:clr>
        </p15:guide>
        <p15:guide id="3" pos="3909">
          <p15:clr>
            <a:srgbClr val="5ACBF0"/>
          </p15:clr>
        </p15:guide>
        <p15:guide id="4" orient="horz" pos="316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16D76D-0DD4-A30F-263E-C374F458B75F}"/>
              </a:ext>
            </a:extLst>
          </p:cNvPr>
          <p:cNvSpPr/>
          <p:nvPr userDrawn="1"/>
        </p:nvSpPr>
        <p:spPr bwMode="auto">
          <a:xfrm>
            <a:off x="0" y="0"/>
            <a:ext cx="1999357" cy="9144000"/>
          </a:xfrm>
          <a:prstGeom prst="rect">
            <a:avLst/>
          </a:prstGeom>
          <a:solidFill>
            <a:srgbClr val="C5B4E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1435" tIns="25717" rIns="51435" bIns="25717" numCol="1" spcCol="0" rtlCol="0" fromWordArt="0" anchor="t" anchorCtr="0" forceAA="0" compatLnSpc="1">
            <a:prstTxWarp prst="textNoShape">
              <a:avLst/>
            </a:prstTxWarp>
            <a:noAutofit/>
          </a:bodyPr>
          <a:lstStyle/>
          <a:p>
            <a:pPr algn="l" defTabSz="524544" fontAlgn="base">
              <a:spcBef>
                <a:spcPct val="0"/>
              </a:spcBef>
              <a:spcAft>
                <a:spcPct val="0"/>
              </a:spcAft>
            </a:pPr>
            <a:endParaRPr lang="en-US" sz="1125"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21797360-BABF-8850-10F5-65C8CF8916A9}"/>
              </a:ext>
            </a:extLst>
          </p:cNvPr>
          <p:cNvSpPr>
            <a:spLocks noGrp="1"/>
          </p:cNvSpPr>
          <p:nvPr>
            <p:ph type="title" hasCustomPrompt="1"/>
          </p:nvPr>
        </p:nvSpPr>
        <p:spPr>
          <a:xfrm>
            <a:off x="330899" y="4379349"/>
            <a:ext cx="1334489" cy="385304"/>
          </a:xfrm>
          <a:noFill/>
        </p:spPr>
        <p:txBody>
          <a:bodyPr vert="horz" wrap="square" lIns="0" tIns="0" rIns="0" bIns="0" rtlCol="0" anchor="ctr" anchorCtr="0">
            <a:spAutoFit/>
          </a:bodyPr>
          <a:lstStyle>
            <a:lvl1pPr algn="l" defTabSz="524695" rtl="0" eaLnBrk="1" latinLnBrk="0" hangingPunct="1">
              <a:lnSpc>
                <a:spcPct val="90000"/>
              </a:lnSpc>
              <a:spcBef>
                <a:spcPct val="0"/>
              </a:spcBef>
              <a:buNone/>
              <a:defRPr lang="en-US" sz="2700" b="0" kern="1200" cap="none" spc="-28" baseline="0" dirty="0">
                <a:ln w="3175">
                  <a:noFill/>
                </a:ln>
                <a:solidFill>
                  <a:srgbClr val="225B62"/>
                </a:solidFill>
                <a:effectLst/>
                <a:latin typeface="+mn-lt"/>
                <a:ea typeface="+mn-ea"/>
                <a:cs typeface="Segoe UI" pitchFamily="34" charset="0"/>
              </a:defRPr>
            </a:lvl1pPr>
          </a:lstStyle>
          <a:p>
            <a:pPr lvl="0">
              <a:lnSpc>
                <a:spcPct val="90000"/>
              </a:lnSpc>
            </a:pPr>
            <a:r>
              <a:rPr lang="en-US"/>
              <a:t>Agenda</a:t>
            </a:r>
          </a:p>
        </p:txBody>
      </p:sp>
      <p:sp>
        <p:nvSpPr>
          <p:cNvPr id="5" name="Content Placeholder 5">
            <a:extLst>
              <a:ext uri="{FF2B5EF4-FFF2-40B4-BE49-F238E27FC236}">
                <a16:creationId xmlns:a16="http://schemas.microsoft.com/office/drawing/2014/main" id="{5469CCFA-4B67-AA8C-3F62-1A46BF5AD73E}"/>
              </a:ext>
            </a:extLst>
          </p:cNvPr>
          <p:cNvSpPr>
            <a:spLocks noGrp="1"/>
          </p:cNvSpPr>
          <p:nvPr>
            <p:ph sz="quarter" idx="10"/>
          </p:nvPr>
        </p:nvSpPr>
        <p:spPr>
          <a:xfrm>
            <a:off x="2331542" y="4104565"/>
            <a:ext cx="4195167" cy="934871"/>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48570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2">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35C23-B328-96BA-EED2-DE16E313B20E}"/>
              </a:ext>
            </a:extLst>
          </p:cNvPr>
          <p:cNvSpPr>
            <a:spLocks noGrp="1"/>
          </p:cNvSpPr>
          <p:nvPr>
            <p:ph type="title"/>
          </p:nvPr>
        </p:nvSpPr>
        <p:spPr/>
        <p:txBody>
          <a:bodyPr/>
          <a:lstStyle/>
          <a:p>
            <a:r>
              <a:rPr lang="en-US"/>
              <a:t>Click to edit Master title style</a:t>
            </a:r>
          </a:p>
        </p:txBody>
      </p:sp>
      <p:sp>
        <p:nvSpPr>
          <p:cNvPr id="3" name="Text Placeholder 11">
            <a:extLst>
              <a:ext uri="{FF2B5EF4-FFF2-40B4-BE49-F238E27FC236}">
                <a16:creationId xmlns:a16="http://schemas.microsoft.com/office/drawing/2014/main" id="{D0FAB463-6A45-699A-0A13-D9E2E110A9EC}"/>
              </a:ext>
            </a:extLst>
          </p:cNvPr>
          <p:cNvSpPr>
            <a:spLocks noGrp="1"/>
          </p:cNvSpPr>
          <p:nvPr>
            <p:ph type="body" sz="quarter" idx="16"/>
          </p:nvPr>
        </p:nvSpPr>
        <p:spPr>
          <a:xfrm>
            <a:off x="328613" y="1917701"/>
            <a:ext cx="1424285" cy="356741"/>
          </a:xfrm>
        </p:spPr>
        <p:txBody>
          <a:bodyPr anchor="t"/>
          <a:lstStyle>
            <a:lvl1pPr marL="0" indent="0">
              <a:spcBef>
                <a:spcPts val="0"/>
              </a:spcBef>
              <a:buNone/>
              <a:defRPr sz="1125">
                <a:solidFill>
                  <a:schemeClr val="tx1"/>
                </a:solidFill>
                <a:latin typeface="+mj-lt"/>
              </a:defRPr>
            </a:lvl1pPr>
          </a:lstStyle>
          <a:p>
            <a:pPr lvl="0"/>
            <a:r>
              <a:rPr lang="en-US"/>
              <a:t>Click to edit Master text styles</a:t>
            </a:r>
          </a:p>
        </p:txBody>
      </p:sp>
      <p:sp>
        <p:nvSpPr>
          <p:cNvPr id="4" name="Text Placeholder 7">
            <a:extLst>
              <a:ext uri="{FF2B5EF4-FFF2-40B4-BE49-F238E27FC236}">
                <a16:creationId xmlns:a16="http://schemas.microsoft.com/office/drawing/2014/main" id="{88630648-08DE-F395-6A62-398755574CFE}"/>
              </a:ext>
            </a:extLst>
          </p:cNvPr>
          <p:cNvSpPr>
            <a:spLocks noGrp="1"/>
          </p:cNvSpPr>
          <p:nvPr>
            <p:ph type="body" sz="quarter" idx="14"/>
          </p:nvPr>
        </p:nvSpPr>
        <p:spPr>
          <a:xfrm>
            <a:off x="328613" y="3044154"/>
            <a:ext cx="1424285" cy="900375"/>
          </a:xfrm>
        </p:spPr>
        <p:txBody>
          <a:bodyPr vert="horz" wrap="square" lIns="0" tIns="0" rIns="0" bIns="0" rtlCol="0">
            <a:spAutoFit/>
          </a:bodyPr>
          <a:lstStyle>
            <a:lvl1pPr>
              <a:defRPr lang="en-US" sz="900" dirty="0"/>
            </a:lvl1pPr>
            <a:lvl2pPr>
              <a:defRPr lang="en-US" sz="900" dirty="0"/>
            </a:lvl2pPr>
            <a:lvl3pPr>
              <a:defRPr lang="en-US" sz="900" dirty="0"/>
            </a:lvl3pPr>
            <a:lvl4pPr>
              <a:defRPr lang="en-US" sz="788" dirty="0"/>
            </a:lvl4pPr>
            <a:lvl5pPr>
              <a:defRPr lang="en-US" sz="788" dirty="0"/>
            </a:lvl5pPr>
          </a:lstStyle>
          <a:p>
            <a:pPr marL="79479" lvl="0" indent="-79479"/>
            <a:r>
              <a:rPr lang="en-US"/>
              <a:t>Click to edit Master text styles</a:t>
            </a:r>
          </a:p>
          <a:p>
            <a:pPr marL="79479" lvl="1" indent="-79479"/>
            <a:r>
              <a:rPr lang="en-US"/>
              <a:t>Second level</a:t>
            </a:r>
          </a:p>
          <a:p>
            <a:pPr marL="79479" lvl="2" indent="-79479"/>
            <a:r>
              <a:rPr lang="en-US"/>
              <a:t>Third level</a:t>
            </a:r>
          </a:p>
          <a:p>
            <a:pPr marL="79479" lvl="3" indent="-79479"/>
            <a:r>
              <a:rPr lang="en-US"/>
              <a:t>Fourth level</a:t>
            </a:r>
          </a:p>
          <a:p>
            <a:pPr marL="79479" lvl="4" indent="-79479"/>
            <a:r>
              <a:rPr lang="en-US"/>
              <a:t>Fifth level</a:t>
            </a:r>
          </a:p>
        </p:txBody>
      </p:sp>
      <p:sp>
        <p:nvSpPr>
          <p:cNvPr id="5" name="Text Placeholder 11">
            <a:extLst>
              <a:ext uri="{FF2B5EF4-FFF2-40B4-BE49-F238E27FC236}">
                <a16:creationId xmlns:a16="http://schemas.microsoft.com/office/drawing/2014/main" id="{F5FE1442-403B-B03F-C9C0-65A7881A0D7B}"/>
              </a:ext>
            </a:extLst>
          </p:cNvPr>
          <p:cNvSpPr>
            <a:spLocks noGrp="1"/>
          </p:cNvSpPr>
          <p:nvPr>
            <p:ph type="body" sz="quarter" idx="17"/>
          </p:nvPr>
        </p:nvSpPr>
        <p:spPr>
          <a:xfrm>
            <a:off x="1919883" y="1917701"/>
            <a:ext cx="1425178" cy="356741"/>
          </a:xfrm>
        </p:spPr>
        <p:txBody>
          <a:bodyPr anchor="t"/>
          <a:lstStyle>
            <a:lvl1pPr marL="0" indent="0">
              <a:spcBef>
                <a:spcPts val="0"/>
              </a:spcBef>
              <a:buNone/>
              <a:defRPr sz="1125">
                <a:solidFill>
                  <a:schemeClr val="tx1"/>
                </a:solidFill>
                <a:latin typeface="+mj-lt"/>
              </a:defRPr>
            </a:lvl1pPr>
          </a:lstStyle>
          <a:p>
            <a:pPr lvl="0"/>
            <a:r>
              <a:rPr lang="en-US"/>
              <a:t>Click to edit Master text styles</a:t>
            </a:r>
          </a:p>
        </p:txBody>
      </p:sp>
      <p:sp>
        <p:nvSpPr>
          <p:cNvPr id="6" name="Text Placeholder 9">
            <a:extLst>
              <a:ext uri="{FF2B5EF4-FFF2-40B4-BE49-F238E27FC236}">
                <a16:creationId xmlns:a16="http://schemas.microsoft.com/office/drawing/2014/main" id="{96029F02-5F47-3D3F-2320-14EE60AF0CD0}"/>
              </a:ext>
            </a:extLst>
          </p:cNvPr>
          <p:cNvSpPr>
            <a:spLocks noGrp="1"/>
          </p:cNvSpPr>
          <p:nvPr>
            <p:ph type="body" sz="quarter" idx="15"/>
          </p:nvPr>
        </p:nvSpPr>
        <p:spPr>
          <a:xfrm>
            <a:off x="1919884" y="3035300"/>
            <a:ext cx="1424285" cy="900375"/>
          </a:xfrm>
        </p:spPr>
        <p:txBody>
          <a:bodyPr vert="horz" wrap="square" lIns="0" tIns="0" rIns="0" bIns="0" rtlCol="0">
            <a:spAutoFit/>
          </a:bodyPr>
          <a:lstStyle>
            <a:lvl1pPr>
              <a:defRPr lang="en-US" sz="900" dirty="0"/>
            </a:lvl1pPr>
            <a:lvl2pPr>
              <a:defRPr lang="en-US" sz="900" dirty="0"/>
            </a:lvl2pPr>
            <a:lvl3pPr>
              <a:defRPr lang="en-US" sz="900" dirty="0"/>
            </a:lvl3pPr>
            <a:lvl4pPr>
              <a:defRPr lang="en-US" sz="788" dirty="0"/>
            </a:lvl4pPr>
            <a:lvl5pPr>
              <a:defRPr lang="en-US" sz="788" dirty="0"/>
            </a:lvl5pPr>
          </a:lstStyle>
          <a:p>
            <a:pPr marL="79479" lvl="0" indent="-79479"/>
            <a:r>
              <a:rPr lang="en-US"/>
              <a:t>Click to edit Master text styles</a:t>
            </a:r>
          </a:p>
          <a:p>
            <a:pPr marL="79479" lvl="1" indent="-79479"/>
            <a:r>
              <a:rPr lang="en-US"/>
              <a:t>Second level</a:t>
            </a:r>
          </a:p>
          <a:p>
            <a:pPr marL="79479" lvl="2" indent="-79479"/>
            <a:r>
              <a:rPr lang="en-US"/>
              <a:t>Third level</a:t>
            </a:r>
          </a:p>
          <a:p>
            <a:pPr marL="79479" lvl="3" indent="-79479"/>
            <a:r>
              <a:rPr lang="en-US"/>
              <a:t>Fourth level</a:t>
            </a:r>
          </a:p>
          <a:p>
            <a:pPr marL="79479" lvl="4" indent="-79479"/>
            <a:r>
              <a:rPr lang="en-US"/>
              <a:t>Fifth level</a:t>
            </a:r>
          </a:p>
        </p:txBody>
      </p:sp>
      <p:sp>
        <p:nvSpPr>
          <p:cNvPr id="7" name="Text Placeholder 11">
            <a:extLst>
              <a:ext uri="{FF2B5EF4-FFF2-40B4-BE49-F238E27FC236}">
                <a16:creationId xmlns:a16="http://schemas.microsoft.com/office/drawing/2014/main" id="{B3F9C0F3-86E3-1586-F3CA-6375DD24196B}"/>
              </a:ext>
            </a:extLst>
          </p:cNvPr>
          <p:cNvSpPr>
            <a:spLocks noGrp="1"/>
          </p:cNvSpPr>
          <p:nvPr>
            <p:ph type="body" sz="quarter" idx="18"/>
          </p:nvPr>
        </p:nvSpPr>
        <p:spPr>
          <a:xfrm>
            <a:off x="3512368" y="1917701"/>
            <a:ext cx="1424285" cy="356741"/>
          </a:xfrm>
        </p:spPr>
        <p:txBody>
          <a:bodyPr anchor="t"/>
          <a:lstStyle>
            <a:lvl1pPr marL="0" indent="0">
              <a:spcBef>
                <a:spcPts val="0"/>
              </a:spcBef>
              <a:buNone/>
              <a:defRPr sz="1125">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04CEDB4A-51A7-3CE8-6980-A6FC8EDC383E}"/>
              </a:ext>
            </a:extLst>
          </p:cNvPr>
          <p:cNvSpPr>
            <a:spLocks noGrp="1"/>
          </p:cNvSpPr>
          <p:nvPr>
            <p:ph type="body" sz="quarter" idx="19"/>
          </p:nvPr>
        </p:nvSpPr>
        <p:spPr>
          <a:xfrm>
            <a:off x="3512368" y="3044154"/>
            <a:ext cx="1424285" cy="900375"/>
          </a:xfrm>
        </p:spPr>
        <p:txBody>
          <a:bodyPr vert="horz" wrap="square" lIns="0" tIns="0" rIns="0" bIns="0" rtlCol="0">
            <a:spAutoFit/>
          </a:bodyPr>
          <a:lstStyle>
            <a:lvl1pPr>
              <a:defRPr lang="en-US" sz="900" dirty="0"/>
            </a:lvl1pPr>
            <a:lvl2pPr>
              <a:defRPr lang="en-US" sz="900" dirty="0"/>
            </a:lvl2pPr>
            <a:lvl3pPr>
              <a:defRPr lang="en-US" sz="900" dirty="0"/>
            </a:lvl3pPr>
            <a:lvl4pPr>
              <a:defRPr lang="en-US" sz="788" dirty="0"/>
            </a:lvl4pPr>
            <a:lvl5pPr>
              <a:defRPr lang="en-US" sz="788" dirty="0"/>
            </a:lvl5pPr>
          </a:lstStyle>
          <a:p>
            <a:pPr marL="79479" lvl="0" indent="-79479"/>
            <a:r>
              <a:rPr lang="en-US"/>
              <a:t>Click to edit Master text styles</a:t>
            </a:r>
          </a:p>
          <a:p>
            <a:pPr marL="79479" lvl="1" indent="-79479"/>
            <a:r>
              <a:rPr lang="en-US"/>
              <a:t>Second level</a:t>
            </a:r>
          </a:p>
          <a:p>
            <a:pPr marL="79479" lvl="2" indent="-79479"/>
            <a:r>
              <a:rPr lang="en-US"/>
              <a:t>Third level</a:t>
            </a:r>
          </a:p>
          <a:p>
            <a:pPr marL="79479" lvl="3" indent="-79479"/>
            <a:r>
              <a:rPr lang="en-US"/>
              <a:t>Fourth level</a:t>
            </a:r>
          </a:p>
          <a:p>
            <a:pPr marL="79479" lvl="4" indent="-79479"/>
            <a:r>
              <a:rPr lang="en-US"/>
              <a:t>Fifth level</a:t>
            </a:r>
          </a:p>
        </p:txBody>
      </p:sp>
      <p:sp>
        <p:nvSpPr>
          <p:cNvPr id="9" name="Text Placeholder 11">
            <a:extLst>
              <a:ext uri="{FF2B5EF4-FFF2-40B4-BE49-F238E27FC236}">
                <a16:creationId xmlns:a16="http://schemas.microsoft.com/office/drawing/2014/main" id="{BEB0D704-F543-6282-480A-28D09E179D1D}"/>
              </a:ext>
            </a:extLst>
          </p:cNvPr>
          <p:cNvSpPr>
            <a:spLocks noGrp="1"/>
          </p:cNvSpPr>
          <p:nvPr>
            <p:ph type="body" sz="quarter" idx="20"/>
          </p:nvPr>
        </p:nvSpPr>
        <p:spPr>
          <a:xfrm>
            <a:off x="5103637" y="1917701"/>
            <a:ext cx="1425178" cy="356741"/>
          </a:xfrm>
        </p:spPr>
        <p:txBody>
          <a:bodyPr anchor="t"/>
          <a:lstStyle>
            <a:lvl1pPr marL="0" indent="0">
              <a:spcBef>
                <a:spcPts val="0"/>
              </a:spcBef>
              <a:buNone/>
              <a:defRPr sz="1125">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FEC4FC9B-A442-E918-89C7-774880FDD008}"/>
              </a:ext>
            </a:extLst>
          </p:cNvPr>
          <p:cNvSpPr>
            <a:spLocks noGrp="1"/>
          </p:cNvSpPr>
          <p:nvPr>
            <p:ph type="body" sz="quarter" idx="21"/>
          </p:nvPr>
        </p:nvSpPr>
        <p:spPr>
          <a:xfrm>
            <a:off x="5103638" y="3035300"/>
            <a:ext cx="1424285" cy="900375"/>
          </a:xfrm>
        </p:spPr>
        <p:txBody>
          <a:bodyPr vert="horz" wrap="square" lIns="0" tIns="0" rIns="0" bIns="0" rtlCol="0">
            <a:spAutoFit/>
          </a:bodyPr>
          <a:lstStyle>
            <a:lvl1pPr>
              <a:defRPr lang="en-US" sz="900"/>
            </a:lvl1pPr>
            <a:lvl2pPr>
              <a:defRPr lang="en-US" sz="900"/>
            </a:lvl2pPr>
            <a:lvl3pPr>
              <a:defRPr lang="en-US" sz="900"/>
            </a:lvl3pPr>
            <a:lvl4pPr>
              <a:defRPr lang="en-US" sz="788"/>
            </a:lvl4pPr>
            <a:lvl5pPr>
              <a:defRPr lang="en-US" sz="788" dirty="0"/>
            </a:lvl5pPr>
          </a:lstStyle>
          <a:p>
            <a:pPr marL="79479" lvl="0" indent="-79479"/>
            <a:r>
              <a:rPr lang="en-US"/>
              <a:t>Click to edit Master text styles</a:t>
            </a:r>
          </a:p>
          <a:p>
            <a:pPr marL="79479" lvl="1" indent="-79479"/>
            <a:r>
              <a:rPr lang="en-US"/>
              <a:t>Second level</a:t>
            </a:r>
          </a:p>
          <a:p>
            <a:pPr marL="79479" lvl="2" indent="-79479"/>
            <a:r>
              <a:rPr lang="en-US"/>
              <a:t>Third level</a:t>
            </a:r>
          </a:p>
          <a:p>
            <a:pPr marL="79479" lvl="3" indent="-79479"/>
            <a:r>
              <a:rPr lang="en-US"/>
              <a:t>Fourth level</a:t>
            </a:r>
          </a:p>
          <a:p>
            <a:pPr marL="79479" lvl="4" indent="-79479"/>
            <a:r>
              <a:rPr lang="en-US"/>
              <a:t>Fifth level</a:t>
            </a:r>
          </a:p>
        </p:txBody>
      </p:sp>
    </p:spTree>
    <p:extLst>
      <p:ext uri="{BB962C8B-B14F-4D97-AF65-F5344CB8AC3E}">
        <p14:creationId xmlns:p14="http://schemas.microsoft.com/office/powerpoint/2010/main" val="60470597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rgbClr val="2A446F"/>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5E66A2-08AF-EF03-4094-BBCFC3F8210F}"/>
              </a:ext>
            </a:extLst>
          </p:cNvPr>
          <p:cNvSpPr>
            <a:spLocks noGrp="1"/>
          </p:cNvSpPr>
          <p:nvPr>
            <p:ph type="title" hasCustomPrompt="1"/>
          </p:nvPr>
        </p:nvSpPr>
        <p:spPr>
          <a:xfrm>
            <a:off x="328613" y="4287845"/>
            <a:ext cx="2623185" cy="428089"/>
          </a:xfrm>
          <a:noFill/>
        </p:spPr>
        <p:txBody>
          <a:bodyPr wrap="square" lIns="0" tIns="0" rIns="0" bIns="0" anchor="b" anchorCtr="0">
            <a:spAutoFit/>
          </a:bodyPr>
          <a:lstStyle>
            <a:lvl1pPr>
              <a:defRPr sz="2700" spc="-28" baseline="0">
                <a:solidFill>
                  <a:srgbClr val="FFFFFF"/>
                </a:solidFill>
                <a:latin typeface="+mj-lt"/>
                <a:cs typeface="Segoe UI" panose="020B0502040204020203" pitchFamily="34" charset="0"/>
              </a:defRPr>
            </a:lvl1pPr>
          </a:lstStyle>
          <a:p>
            <a:r>
              <a:rPr lang="en-US"/>
              <a:t>Thank you</a:t>
            </a:r>
          </a:p>
        </p:txBody>
      </p:sp>
      <p:sp>
        <p:nvSpPr>
          <p:cNvPr id="5" name="Text Placeholder 4">
            <a:extLst>
              <a:ext uri="{FF2B5EF4-FFF2-40B4-BE49-F238E27FC236}">
                <a16:creationId xmlns:a16="http://schemas.microsoft.com/office/drawing/2014/main" id="{39F3FE2A-24FE-9E71-3C43-294359A0FBF6}"/>
              </a:ext>
            </a:extLst>
          </p:cNvPr>
          <p:cNvSpPr>
            <a:spLocks noGrp="1"/>
          </p:cNvSpPr>
          <p:nvPr>
            <p:ph type="body" sz="quarter" idx="12" hasCustomPrompt="1"/>
          </p:nvPr>
        </p:nvSpPr>
        <p:spPr>
          <a:xfrm>
            <a:off x="328613" y="6648885"/>
            <a:ext cx="2193131" cy="142696"/>
          </a:xfrm>
          <a:noFill/>
        </p:spPr>
        <p:txBody>
          <a:bodyPr wrap="square" lIns="0" tIns="0" rIns="0" bIns="0" anchor="b" anchorCtr="0">
            <a:spAutoFit/>
          </a:bodyPr>
          <a:lstStyle>
            <a:lvl1pPr marL="0" indent="0">
              <a:spcBef>
                <a:spcPts val="0"/>
              </a:spcBef>
              <a:buNone/>
              <a:defRPr sz="900" spc="0" baseline="0">
                <a:solidFill>
                  <a:srgbClr val="FFFFFF"/>
                </a:solidFill>
                <a:latin typeface="+mj-lt"/>
                <a:cs typeface="Segoe UI" panose="020B0502040204020203" pitchFamily="34" charset="0"/>
              </a:defRPr>
            </a:lvl1pPr>
          </a:lstStyle>
          <a:p>
            <a:pPr lvl="0"/>
            <a:r>
              <a:rPr lang="en-US"/>
              <a:t>Speaker name</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333BA4A8-3095-088C-F56A-8C275CFE8309}"/>
              </a:ext>
            </a:extLst>
          </p:cNvPr>
          <p:cNvSpPr>
            <a:spLocks noGrp="1"/>
          </p:cNvSpPr>
          <p:nvPr>
            <p:ph type="pic" sz="quarter" idx="11" hasCustomPrompt="1"/>
          </p:nvPr>
        </p:nvSpPr>
        <p:spPr bwMode="ltGray">
          <a:xfrm>
            <a:off x="3609380" y="781052"/>
            <a:ext cx="3083421" cy="7971366"/>
          </a:xfrm>
          <a:blipFill>
            <a:blip r:embed="rId2"/>
            <a:stretch>
              <a:fillRect l="-3706" r="-5358"/>
            </a:stretch>
          </a:blipFill>
        </p:spPr>
        <p:txBody>
          <a:bodyPr lIns="0" tIns="2377440" rIns="0" anchor="t" anchorCtr="0">
            <a:noAutofit/>
          </a:bodyPr>
          <a:lstStyle>
            <a:lvl1pPr marL="0" indent="0" algn="ctr">
              <a:lnSpc>
                <a:spcPct val="100000"/>
              </a:lnSpc>
              <a:buNone/>
              <a:defRPr sz="78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pic>
        <p:nvPicPr>
          <p:cNvPr id="7" name="MS logo white - EMF">
            <a:extLst>
              <a:ext uri="{FF2B5EF4-FFF2-40B4-BE49-F238E27FC236}">
                <a16:creationId xmlns:a16="http://schemas.microsoft.com/office/drawing/2014/main" id="{5C6DAC05-B3B4-90F3-C5A2-447DC069FD30}"/>
              </a:ext>
            </a:extLst>
          </p:cNvPr>
          <p:cNvPicPr>
            <a:picLocks noChangeAspect="1"/>
          </p:cNvPicPr>
          <p:nvPr userDrawn="1"/>
        </p:nvPicPr>
        <p:blipFill rotWithShape="1">
          <a:blip r:embed="rId3"/>
          <a:srcRect l="11763" t="27714" r="11763" b="27714"/>
          <a:stretch/>
        </p:blipFill>
        <p:spPr bwMode="black">
          <a:xfrm>
            <a:off x="323254" y="720556"/>
            <a:ext cx="1017270" cy="516539"/>
          </a:xfrm>
          <a:prstGeom prst="rect">
            <a:avLst/>
          </a:prstGeom>
        </p:spPr>
      </p:pic>
      <p:sp>
        <p:nvSpPr>
          <p:cNvPr id="8" name="Text Placeholder 4">
            <a:extLst>
              <a:ext uri="{FF2B5EF4-FFF2-40B4-BE49-F238E27FC236}">
                <a16:creationId xmlns:a16="http://schemas.microsoft.com/office/drawing/2014/main" id="{862A915D-76A8-4E04-59ED-3A0499A6A20B}"/>
              </a:ext>
            </a:extLst>
          </p:cNvPr>
          <p:cNvSpPr>
            <a:spLocks noGrp="1"/>
          </p:cNvSpPr>
          <p:nvPr>
            <p:ph type="body" sz="quarter" idx="13" hasCustomPrompt="1"/>
          </p:nvPr>
        </p:nvSpPr>
        <p:spPr>
          <a:xfrm>
            <a:off x="328613" y="6808188"/>
            <a:ext cx="2193131" cy="107023"/>
          </a:xfrm>
          <a:noFill/>
        </p:spPr>
        <p:txBody>
          <a:bodyPr wrap="square" lIns="0" tIns="0" rIns="0" bIns="0">
            <a:spAutoFit/>
          </a:bodyPr>
          <a:lstStyle>
            <a:lvl1pPr marL="0" indent="0">
              <a:spcBef>
                <a:spcPts val="0"/>
              </a:spcBef>
              <a:buNone/>
              <a:defRPr sz="675" spc="0" baseline="0">
                <a:solidFill>
                  <a:srgbClr val="FFFFFF"/>
                </a:solidFill>
                <a:latin typeface="+mn-lt"/>
                <a:cs typeface="Segoe UI" panose="020B0502040204020203" pitchFamily="34" charset="0"/>
              </a:defRPr>
            </a:lvl1pPr>
          </a:lstStyle>
          <a:p>
            <a:pPr lvl="0"/>
            <a:r>
              <a:rPr lang="en-US"/>
              <a:t>Contact information</a:t>
            </a:r>
          </a:p>
        </p:txBody>
      </p:sp>
    </p:spTree>
    <p:extLst>
      <p:ext uri="{BB962C8B-B14F-4D97-AF65-F5344CB8AC3E}">
        <p14:creationId xmlns:p14="http://schemas.microsoft.com/office/powerpoint/2010/main" val="7742464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2">
    <p:bg>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5E66A2-08AF-EF03-4094-BBCFC3F8210F}"/>
              </a:ext>
            </a:extLst>
          </p:cNvPr>
          <p:cNvSpPr>
            <a:spLocks noGrp="1"/>
          </p:cNvSpPr>
          <p:nvPr>
            <p:ph type="title" hasCustomPrompt="1"/>
          </p:nvPr>
        </p:nvSpPr>
        <p:spPr>
          <a:xfrm>
            <a:off x="328613" y="4287845"/>
            <a:ext cx="2623185" cy="428089"/>
          </a:xfrm>
          <a:noFill/>
        </p:spPr>
        <p:txBody>
          <a:bodyPr wrap="square" lIns="0" tIns="0" rIns="0" bIns="0" anchor="b" anchorCtr="0">
            <a:spAutoFit/>
          </a:bodyPr>
          <a:lstStyle>
            <a:lvl1pPr>
              <a:defRPr sz="2700" spc="-28" baseline="0">
                <a:solidFill>
                  <a:srgbClr val="091F2C"/>
                </a:solidFill>
                <a:latin typeface="+mj-lt"/>
                <a:cs typeface="Segoe UI" panose="020B0502040204020203" pitchFamily="34" charset="0"/>
              </a:defRPr>
            </a:lvl1pPr>
          </a:lstStyle>
          <a:p>
            <a:r>
              <a:rPr lang="en-US"/>
              <a:t>Thank you</a:t>
            </a:r>
          </a:p>
        </p:txBody>
      </p:sp>
      <p:sp>
        <p:nvSpPr>
          <p:cNvPr id="5" name="Text Placeholder 4">
            <a:extLst>
              <a:ext uri="{FF2B5EF4-FFF2-40B4-BE49-F238E27FC236}">
                <a16:creationId xmlns:a16="http://schemas.microsoft.com/office/drawing/2014/main" id="{39F3FE2A-24FE-9E71-3C43-294359A0FBF6}"/>
              </a:ext>
            </a:extLst>
          </p:cNvPr>
          <p:cNvSpPr>
            <a:spLocks noGrp="1"/>
          </p:cNvSpPr>
          <p:nvPr>
            <p:ph type="body" sz="quarter" idx="12" hasCustomPrompt="1"/>
          </p:nvPr>
        </p:nvSpPr>
        <p:spPr>
          <a:xfrm>
            <a:off x="328613" y="6648885"/>
            <a:ext cx="2193131" cy="142696"/>
          </a:xfrm>
          <a:noFill/>
        </p:spPr>
        <p:txBody>
          <a:bodyPr wrap="square" lIns="0" tIns="0" rIns="0" bIns="0" anchor="b" anchorCtr="0">
            <a:spAutoFit/>
          </a:bodyPr>
          <a:lstStyle>
            <a:lvl1pPr marL="0" indent="0">
              <a:spcBef>
                <a:spcPts val="0"/>
              </a:spcBef>
              <a:buNone/>
              <a:defRPr sz="900" spc="0" baseline="0">
                <a:solidFill>
                  <a:srgbClr val="091F2C"/>
                </a:solidFill>
                <a:latin typeface="+mj-lt"/>
                <a:cs typeface="Segoe UI" panose="020B0502040204020203" pitchFamily="34" charset="0"/>
              </a:defRPr>
            </a:lvl1pPr>
          </a:lstStyle>
          <a:p>
            <a:pPr lvl="0"/>
            <a:r>
              <a:rPr lang="en-US"/>
              <a:t>Speaker name</a:t>
            </a:r>
          </a:p>
        </p:txBody>
      </p:sp>
      <p:sp>
        <p:nvSpPr>
          <p:cNvPr id="8" name="Text Placeholder 4">
            <a:extLst>
              <a:ext uri="{FF2B5EF4-FFF2-40B4-BE49-F238E27FC236}">
                <a16:creationId xmlns:a16="http://schemas.microsoft.com/office/drawing/2014/main" id="{862A915D-76A8-4E04-59ED-3A0499A6A20B}"/>
              </a:ext>
            </a:extLst>
          </p:cNvPr>
          <p:cNvSpPr>
            <a:spLocks noGrp="1"/>
          </p:cNvSpPr>
          <p:nvPr>
            <p:ph type="body" sz="quarter" idx="13" hasCustomPrompt="1"/>
          </p:nvPr>
        </p:nvSpPr>
        <p:spPr>
          <a:xfrm>
            <a:off x="328613" y="6808188"/>
            <a:ext cx="2193131" cy="107023"/>
          </a:xfrm>
          <a:noFill/>
        </p:spPr>
        <p:txBody>
          <a:bodyPr wrap="square" lIns="0" tIns="0" rIns="0" bIns="0">
            <a:spAutoFit/>
          </a:bodyPr>
          <a:lstStyle>
            <a:lvl1pPr marL="0" indent="0">
              <a:spcBef>
                <a:spcPts val="0"/>
              </a:spcBef>
              <a:buNone/>
              <a:defRPr sz="675" spc="0" baseline="0">
                <a:solidFill>
                  <a:srgbClr val="091F2C"/>
                </a:solidFill>
                <a:latin typeface="+mn-lt"/>
                <a:cs typeface="Segoe UI" panose="020B0502040204020203" pitchFamily="34" charset="0"/>
              </a:defRPr>
            </a:lvl1pPr>
          </a:lstStyle>
          <a:p>
            <a:pPr lvl="0"/>
            <a:r>
              <a:rPr lang="en-US"/>
              <a:t>Contact information</a:t>
            </a:r>
          </a:p>
        </p:txBody>
      </p:sp>
      <p:pic>
        <p:nvPicPr>
          <p:cNvPr id="2" name="MS logo gray - EMF">
            <a:extLst>
              <a:ext uri="{FF2B5EF4-FFF2-40B4-BE49-F238E27FC236}">
                <a16:creationId xmlns:a16="http://schemas.microsoft.com/office/drawing/2014/main" id="{CDC81452-B9AA-A52E-AB75-EF85AABC4935}"/>
              </a:ext>
            </a:extLst>
          </p:cNvPr>
          <p:cNvPicPr>
            <a:picLocks noChangeAspect="1"/>
          </p:cNvPicPr>
          <p:nvPr userDrawn="1"/>
        </p:nvPicPr>
        <p:blipFill rotWithShape="1">
          <a:blip r:embed="rId2"/>
          <a:srcRect l="11451" t="32475" r="10216" b="33708"/>
          <a:stretch/>
        </p:blipFill>
        <p:spPr bwMode="black">
          <a:xfrm>
            <a:off x="318968" y="775970"/>
            <a:ext cx="1042988" cy="392289"/>
          </a:xfrm>
          <a:prstGeom prst="rect">
            <a:avLst/>
          </a:prstGeom>
        </p:spPr>
      </p:pic>
    </p:spTree>
    <p:extLst>
      <p:ext uri="{BB962C8B-B14F-4D97-AF65-F5344CB8AC3E}">
        <p14:creationId xmlns:p14="http://schemas.microsoft.com/office/powerpoint/2010/main" val="39871775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328613" y="1913466"/>
            <a:ext cx="6198096" cy="93487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6950093" y="-271925"/>
            <a:ext cx="318998" cy="86627"/>
          </a:xfrm>
          <a:prstGeom prst="rect">
            <a:avLst/>
          </a:prstGeom>
          <a:noFill/>
        </p:spPr>
        <p:txBody>
          <a:bodyPr wrap="none" lIns="0" tIns="0" rIns="0" bIns="0" rtlCol="0">
            <a:spAutoFit/>
          </a:bodyPr>
          <a:lstStyle/>
          <a:p>
            <a:pPr algn="l"/>
            <a:r>
              <a:rPr lang="en-US" sz="563">
                <a:solidFill>
                  <a:srgbClr val="A3A3A3"/>
                </a:solidFill>
              </a:rPr>
              <a:t>ELT layout</a:t>
            </a:r>
          </a:p>
        </p:txBody>
      </p:sp>
    </p:spTree>
    <p:extLst>
      <p:ext uri="{BB962C8B-B14F-4D97-AF65-F5344CB8AC3E}">
        <p14:creationId xmlns:p14="http://schemas.microsoft.com/office/powerpoint/2010/main" val="3223635838"/>
      </p:ext>
    </p:extLst>
  </p:cSld>
  <p:clrMapOvr>
    <a:masterClrMapping/>
  </p:clrMapOvr>
  <p:transition>
    <p:fade/>
  </p:transition>
  <p:extLst>
    <p:ext uri="{DCECCB84-F9BA-43D5-87BE-67443E8EF086}">
      <p15:sldGuideLst xmlns:p15="http://schemas.microsoft.com/office/powerpoint/2012/main">
        <p15:guide id="2" orient="horz" pos="1866">
          <p15:clr>
            <a:srgbClr val="5ACBF0"/>
          </p15:clr>
        </p15:guide>
        <p15:guide id="3" orient="horz" pos="422">
          <p15:clr>
            <a:srgbClr val="5ACBF0"/>
          </p15:clr>
        </p15:guide>
        <p15:guide id="5" orient="horz" pos="1326">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329844" y="1912494"/>
            <a:ext cx="6197918" cy="934871"/>
          </a:xfrm>
        </p:spPr>
        <p:txBody>
          <a:bodyPr wrap="square">
            <a:spAutoFit/>
          </a:bodyPr>
          <a:lstStyle>
            <a:lvl1pPr marL="0" indent="0">
              <a:buNone/>
              <a:defRPr/>
            </a:lvl1pPr>
            <a:lvl2pPr marL="128595" indent="0">
              <a:buNone/>
              <a:defRPr/>
            </a:lvl2pPr>
            <a:lvl3pPr marL="257189" indent="0">
              <a:buNone/>
              <a:defRPr/>
            </a:lvl3pPr>
            <a:lvl4pPr marL="385784" indent="0">
              <a:buNone/>
              <a:defRPr/>
            </a:lvl4pPr>
            <a:lvl5pPr marL="514377"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964448"/>
      </p:ext>
    </p:extLst>
  </p:cSld>
  <p:clrMapOvr>
    <a:masterClrMapping/>
  </p:clrMapOvr>
  <p:transition>
    <p:fade/>
  </p:transition>
  <p:extLst>
    <p:ext uri="{DCECCB84-F9BA-43D5-87BE-67443E8EF086}">
      <p15:sldGuideLst xmlns:p15="http://schemas.microsoft.com/office/powerpoint/2012/main">
        <p15:guide id="1" orient="horz" pos="422">
          <p15:clr>
            <a:srgbClr val="5ACBF0"/>
          </p15:clr>
        </p15:guide>
        <p15:guide id="2" orient="horz" pos="1327">
          <p15:clr>
            <a:srgbClr val="5ACBF0"/>
          </p15:clr>
        </p15:guide>
        <p15:guide id="4" orient="horz" pos="1866">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328613" y="1913466"/>
            <a:ext cx="2931617" cy="934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3594200" y="1913466"/>
            <a:ext cx="2936081" cy="934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6950093" y="-271925"/>
            <a:ext cx="318998" cy="86627"/>
          </a:xfrm>
          <a:prstGeom prst="rect">
            <a:avLst/>
          </a:prstGeom>
          <a:noFill/>
        </p:spPr>
        <p:txBody>
          <a:bodyPr wrap="none" lIns="0" tIns="0" rIns="0" bIns="0" rtlCol="0">
            <a:spAutoFit/>
          </a:bodyPr>
          <a:lstStyle/>
          <a:p>
            <a:pPr algn="l"/>
            <a:r>
              <a:rPr lang="en-US" sz="563">
                <a:solidFill>
                  <a:srgbClr val="A3A3A3"/>
                </a:solidFill>
              </a:rPr>
              <a:t>ELT layout</a:t>
            </a:r>
          </a:p>
        </p:txBody>
      </p:sp>
    </p:spTree>
    <p:extLst>
      <p:ext uri="{BB962C8B-B14F-4D97-AF65-F5344CB8AC3E}">
        <p14:creationId xmlns:p14="http://schemas.microsoft.com/office/powerpoint/2010/main" val="1409907177"/>
      </p:ext>
    </p:extLst>
  </p:cSld>
  <p:clrMapOvr>
    <a:masterClrMapping/>
  </p:clrMapOvr>
  <p:transition>
    <p:fade/>
  </p:transition>
  <p:extLst>
    <p:ext uri="{DCECCB84-F9BA-43D5-87BE-67443E8EF086}">
      <p15:sldGuideLst xmlns:p15="http://schemas.microsoft.com/office/powerpoint/2012/main">
        <p15:guide id="1" orient="horz" pos="422">
          <p15:clr>
            <a:srgbClr val="5ACBF0"/>
          </p15:clr>
        </p15:guide>
        <p15:guide id="2" orient="horz" pos="1871">
          <p15:clr>
            <a:srgbClr val="5ACBF0"/>
          </p15:clr>
        </p15:guide>
        <p15:guide id="3" orient="horz" pos="1326">
          <p15:clr>
            <a:srgbClr val="5ACBF0"/>
          </p15:clr>
        </p15:guide>
        <p15:guide id="4" pos="2333">
          <p15:clr>
            <a:srgbClr val="5ACBF0"/>
          </p15:clr>
        </p15:guide>
        <p15:guide id="5" pos="2565">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330898" y="609600"/>
            <a:ext cx="6197918" cy="321067"/>
          </a:xfrm>
        </p:spPr>
        <p:txBody>
          <a:bodyPr/>
          <a:lstStyle/>
          <a:p>
            <a:r>
              <a:rPr lang="en-US"/>
              <a:t>Click to edit Master title style</a:t>
            </a:r>
          </a:p>
        </p:txBody>
      </p:sp>
      <p:sp>
        <p:nvSpPr>
          <p:cNvPr id="4" name="Text Placeholder 3"/>
          <p:cNvSpPr>
            <a:spLocks noGrp="1"/>
          </p:cNvSpPr>
          <p:nvPr>
            <p:ph type="body" sz="quarter" idx="10"/>
          </p:nvPr>
        </p:nvSpPr>
        <p:spPr>
          <a:xfrm>
            <a:off x="328613" y="1913466"/>
            <a:ext cx="2931795" cy="934871"/>
          </a:xfrm>
        </p:spPr>
        <p:txBody>
          <a:bodyPr wrap="square">
            <a:spAutoFit/>
          </a:bodyPr>
          <a:lstStyle>
            <a:lvl1pPr marL="0" indent="0">
              <a:spcBef>
                <a:spcPts val="688"/>
              </a:spcBef>
              <a:buClr>
                <a:schemeClr val="tx1"/>
              </a:buClr>
              <a:buFont typeface="Wingdings" panose="05000000000000000000" pitchFamily="2" charset="2"/>
              <a:buNone/>
              <a:defRPr sz="1575" b="0">
                <a:latin typeface="Segoe UI" panose="020B0502040204020203" pitchFamily="34" charset="0"/>
                <a:cs typeface="Segoe UI" panose="020B0502040204020203" pitchFamily="34" charset="0"/>
              </a:defRPr>
            </a:lvl1pPr>
            <a:lvl2pPr marL="143776" indent="0">
              <a:buFont typeface="Wingdings" panose="05000000000000000000" pitchFamily="2" charset="2"/>
              <a:buNone/>
              <a:defRPr sz="1125" b="0"/>
            </a:lvl2pPr>
            <a:lvl3pPr marL="253617" indent="0">
              <a:buFont typeface="Wingdings" panose="05000000000000000000" pitchFamily="2" charset="2"/>
              <a:buNone/>
              <a:tabLst/>
              <a:defRPr sz="900" b="0"/>
            </a:lvl3pPr>
            <a:lvl4pPr marL="367030" indent="0">
              <a:buFont typeface="Wingdings" panose="05000000000000000000" pitchFamily="2" charset="2"/>
              <a:buNone/>
              <a:defRPr sz="788" b="0"/>
            </a:lvl4pPr>
            <a:lvl5pPr marL="480443" indent="0">
              <a:buFont typeface="Wingdings" panose="05000000000000000000" pitchFamily="2" charset="2"/>
              <a:buNone/>
              <a:tabLst/>
              <a:defRPr sz="788"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3598410" y="1913466"/>
            <a:ext cx="2931795" cy="934871"/>
          </a:xfrm>
        </p:spPr>
        <p:txBody>
          <a:bodyPr wrap="square">
            <a:spAutoFit/>
          </a:bodyPr>
          <a:lstStyle>
            <a:lvl1pPr marL="0" indent="0">
              <a:spcBef>
                <a:spcPts val="688"/>
              </a:spcBef>
              <a:buClr>
                <a:schemeClr val="tx1"/>
              </a:buClr>
              <a:buFont typeface="Wingdings" panose="05000000000000000000" pitchFamily="2" charset="2"/>
              <a:buNone/>
              <a:defRPr sz="1575" b="0">
                <a:latin typeface="Segoe UI" panose="020B0502040204020203" pitchFamily="34" charset="0"/>
                <a:cs typeface="Segoe UI" panose="020B0502040204020203" pitchFamily="34" charset="0"/>
              </a:defRPr>
            </a:lvl1pPr>
            <a:lvl2pPr marL="143776" indent="0">
              <a:buFont typeface="Wingdings" panose="05000000000000000000" pitchFamily="2" charset="2"/>
              <a:buNone/>
              <a:defRPr sz="1125" b="0"/>
            </a:lvl2pPr>
            <a:lvl3pPr marL="253617" indent="0">
              <a:buFont typeface="Wingdings" panose="05000000000000000000" pitchFamily="2" charset="2"/>
              <a:buNone/>
              <a:tabLst/>
              <a:defRPr sz="900" b="0"/>
            </a:lvl3pPr>
            <a:lvl4pPr marL="367030" indent="0">
              <a:buFont typeface="Wingdings" panose="05000000000000000000" pitchFamily="2" charset="2"/>
              <a:buNone/>
              <a:defRPr sz="788" b="0"/>
            </a:lvl4pPr>
            <a:lvl5pPr marL="480443" indent="0">
              <a:buFont typeface="Wingdings" panose="05000000000000000000" pitchFamily="2" charset="2"/>
              <a:buNone/>
              <a:tabLst/>
              <a:defRPr sz="788"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2074916"/>
      </p:ext>
    </p:extLst>
  </p:cSld>
  <p:clrMapOvr>
    <a:masterClrMapping/>
  </p:clrMapOvr>
  <p:transition>
    <p:fade/>
  </p:transition>
  <p:extLst>
    <p:ext uri="{DCECCB84-F9BA-43D5-87BE-67443E8EF086}">
      <p15:sldGuideLst xmlns:p15="http://schemas.microsoft.com/office/powerpoint/2012/main">
        <p15:guide id="1" orient="horz" pos="422">
          <p15:clr>
            <a:srgbClr val="5ACBF0"/>
          </p15:clr>
        </p15:guide>
        <p15:guide id="2" orient="horz" pos="1866">
          <p15:clr>
            <a:srgbClr val="5ACBF0"/>
          </p15:clr>
        </p15:guide>
        <p15:guide id="3" orient="horz" pos="1326">
          <p15:clr>
            <a:srgbClr val="5ACBF0"/>
          </p15:clr>
        </p15:guide>
        <p15:guide id="4" pos="2331">
          <p15:clr>
            <a:srgbClr val="5ACBF0"/>
          </p15:clr>
        </p15:guide>
        <p15:guide id="5" pos="2565">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5">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328612" y="3859756"/>
            <a:ext cx="2663191" cy="856178"/>
          </a:xfrm>
          <a:noFill/>
        </p:spPr>
        <p:txBody>
          <a:bodyPr wrap="square" lIns="0" tIns="0" rIns="0" bIns="0" anchor="b" anchorCtr="0">
            <a:spAutoFit/>
          </a:bodyPr>
          <a:lstStyle>
            <a:lvl1pPr>
              <a:defRPr sz="2700" spc="-28" baseline="0">
                <a:solidFill>
                  <a:schemeClr val="accent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328613" y="6463287"/>
            <a:ext cx="2193131" cy="142696"/>
          </a:xfrm>
          <a:noFill/>
        </p:spPr>
        <p:txBody>
          <a:bodyPr wrap="square" lIns="0" tIns="0" rIns="0" bIns="0">
            <a:spAutoFit/>
          </a:bodyPr>
          <a:lstStyle>
            <a:lvl1pPr marL="0" indent="0">
              <a:spcBef>
                <a:spcPts val="0"/>
              </a:spcBef>
              <a:buNone/>
              <a:defRPr sz="900" spc="0" baseline="0">
                <a:solidFill>
                  <a:schemeClr val="tx1"/>
                </a:solidFill>
                <a:latin typeface="+mj-lt"/>
                <a:cs typeface="Segoe UI" panose="020B0502040204020203" pitchFamily="34" charset="0"/>
              </a:defRPr>
            </a:lvl1pPr>
          </a:lstStyle>
          <a:p>
            <a:pPr lvl="0"/>
            <a:r>
              <a:rPr lang="en-US"/>
              <a:t>Speaker name or subtitle text</a:t>
            </a:r>
          </a:p>
        </p:txBody>
      </p:sp>
      <p:pic>
        <p:nvPicPr>
          <p:cNvPr id="7" name="MS logo white - EMF">
            <a:extLst>
              <a:ext uri="{FF2B5EF4-FFF2-40B4-BE49-F238E27FC236}">
                <a16:creationId xmlns:a16="http://schemas.microsoft.com/office/drawing/2014/main" id="{BE2C398E-DE69-DD3F-50BC-ACD80207E6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303774" y="396024"/>
            <a:ext cx="1020201" cy="218081"/>
          </a:xfrm>
          <a:prstGeom prst="rect">
            <a:avLst/>
          </a:prstGeom>
        </p:spPr>
      </p:pic>
    </p:spTree>
    <p:extLst>
      <p:ext uri="{BB962C8B-B14F-4D97-AF65-F5344CB8AC3E}">
        <p14:creationId xmlns:p14="http://schemas.microsoft.com/office/powerpoint/2010/main" val="5938424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68">
          <p15:clr>
            <a:srgbClr val="5ACBF0"/>
          </p15:clr>
        </p15:guide>
        <p15:guide id="2" orient="horz" pos="3661">
          <p15:clr>
            <a:srgbClr val="5ACBF0"/>
          </p15:clr>
        </p15:guide>
        <p15:guide id="3" pos="3909">
          <p15:clr>
            <a:srgbClr val="5ACBF0"/>
          </p15:clr>
        </p15:guide>
        <p15:guide id="4" orient="horz" pos="316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330898" y="609600"/>
            <a:ext cx="6197918" cy="321067"/>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328613" y="1915585"/>
            <a:ext cx="2936081" cy="249719"/>
          </a:xfrm>
        </p:spPr>
        <p:txBody>
          <a:bodyPr anchor="t"/>
          <a:lstStyle>
            <a:lvl1pPr marL="0" indent="0">
              <a:spcBef>
                <a:spcPts val="0"/>
              </a:spcBef>
              <a:buNone/>
              <a:defRPr sz="1575">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328613" y="2779185"/>
            <a:ext cx="2936081" cy="899197"/>
          </a:xfrm>
        </p:spPr>
        <p:txBody>
          <a:bodyPr>
            <a:spAutoFit/>
          </a:bodyPr>
          <a:lstStyle>
            <a:lvl1pPr marL="96445" indent="-96445">
              <a:defRPr lang="en-US" sz="1350" dirty="0"/>
            </a:lvl1pPr>
            <a:lvl2pPr marL="192892" indent="-96445">
              <a:defRPr lang="en-US" dirty="0"/>
            </a:lvl2pPr>
            <a:lvl3pPr marL="289337" indent="-96445">
              <a:defRPr lang="en-US" dirty="0"/>
            </a:lvl3pPr>
            <a:lvl4pPr marL="375067" indent="-85730">
              <a:defRPr lang="en-US" dirty="0"/>
            </a:lvl4pPr>
            <a:lvl5pPr marL="446509" indent="-67869">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3598665" y="1915585"/>
            <a:ext cx="2936081" cy="249719"/>
          </a:xfrm>
        </p:spPr>
        <p:txBody>
          <a:bodyPr anchor="t"/>
          <a:lstStyle>
            <a:lvl1pPr marL="0" indent="0">
              <a:spcBef>
                <a:spcPts val="0"/>
              </a:spcBef>
              <a:buNone/>
              <a:defRPr sz="1575">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3598665" y="2779185"/>
            <a:ext cx="2936081" cy="899197"/>
          </a:xfrm>
        </p:spPr>
        <p:txBody>
          <a:bodyPr>
            <a:spAutoFit/>
          </a:bodyPr>
          <a:lstStyle>
            <a:lvl1pPr marL="96445" indent="-96445">
              <a:defRPr lang="en-US" sz="1350" dirty="0"/>
            </a:lvl1pPr>
            <a:lvl2pPr marL="192892" indent="-96445">
              <a:defRPr lang="en-US" dirty="0"/>
            </a:lvl2pPr>
            <a:lvl3pPr marL="289337" indent="-96445">
              <a:defRPr lang="en-US" dirty="0"/>
            </a:lvl3pPr>
            <a:lvl4pPr marL="385784" indent="-76800">
              <a:defRPr lang="en-US" dirty="0"/>
            </a:lvl4pPr>
            <a:lvl5pPr marL="446509" indent="-67869">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7917770"/>
      </p:ext>
    </p:extLst>
  </p:cSld>
  <p:clrMapOvr>
    <a:masterClrMapping/>
  </p:clrMapOvr>
  <p:transition>
    <p:fade/>
  </p:transition>
  <p:extLst>
    <p:ext uri="{DCECCB84-F9BA-43D5-87BE-67443E8EF086}">
      <p15:sldGuideLst xmlns:p15="http://schemas.microsoft.com/office/powerpoint/2012/main">
        <p15:guide id="1" orient="horz" pos="422">
          <p15:clr>
            <a:srgbClr val="5ACBF0"/>
          </p15:clr>
        </p15:guide>
        <p15:guide id="2" orient="horz" pos="1923">
          <p15:clr>
            <a:srgbClr val="5ACBF0"/>
          </p15:clr>
        </p15:guide>
        <p15:guide id="4" pos="2331">
          <p15:clr>
            <a:srgbClr val="5ACBF0"/>
          </p15:clr>
        </p15:guide>
        <p15:guide id="5" pos="2565">
          <p15:clr>
            <a:srgbClr val="5ACBF0"/>
          </p15:clr>
        </p15:guide>
        <p15:guide id="7" orient="horz" pos="1327">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330898" y="609600"/>
            <a:ext cx="6197918" cy="321067"/>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328613" y="1915585"/>
            <a:ext cx="2936081" cy="249719"/>
          </a:xfrm>
        </p:spPr>
        <p:txBody>
          <a:bodyPr anchor="t"/>
          <a:lstStyle>
            <a:lvl1pPr marL="0" indent="0">
              <a:spcBef>
                <a:spcPts val="0"/>
              </a:spcBef>
              <a:buNone/>
              <a:defRPr sz="1575">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331292" y="2774951"/>
            <a:ext cx="2933402" cy="899197"/>
          </a:xfrm>
        </p:spPr>
        <p:txBody>
          <a:bodyPr/>
          <a:lstStyle>
            <a:lvl1pPr>
              <a:defRPr sz="135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3598665" y="1915585"/>
            <a:ext cx="2936081" cy="249719"/>
          </a:xfrm>
        </p:spPr>
        <p:txBody>
          <a:bodyPr anchor="t"/>
          <a:lstStyle>
            <a:lvl1pPr marL="0" indent="0">
              <a:spcBef>
                <a:spcPts val="0"/>
              </a:spcBef>
              <a:buNone/>
              <a:defRPr sz="1575">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3596879" y="2774951"/>
            <a:ext cx="2933402" cy="899197"/>
          </a:xfrm>
        </p:spPr>
        <p:txBody>
          <a:bodyPr/>
          <a:lstStyle>
            <a:lvl1pPr>
              <a:defRPr sz="135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6950093" y="-271925"/>
            <a:ext cx="318998" cy="86627"/>
          </a:xfrm>
          <a:prstGeom prst="rect">
            <a:avLst/>
          </a:prstGeom>
          <a:noFill/>
        </p:spPr>
        <p:txBody>
          <a:bodyPr wrap="none" lIns="0" tIns="0" rIns="0" bIns="0" rtlCol="0">
            <a:spAutoFit/>
          </a:bodyPr>
          <a:lstStyle/>
          <a:p>
            <a:pPr algn="l"/>
            <a:r>
              <a:rPr lang="en-US" sz="563">
                <a:solidFill>
                  <a:srgbClr val="A3A3A3"/>
                </a:solidFill>
              </a:rPr>
              <a:t>ELT layout</a:t>
            </a:r>
          </a:p>
        </p:txBody>
      </p:sp>
    </p:spTree>
    <p:extLst>
      <p:ext uri="{BB962C8B-B14F-4D97-AF65-F5344CB8AC3E}">
        <p14:creationId xmlns:p14="http://schemas.microsoft.com/office/powerpoint/2010/main" val="111287642"/>
      </p:ext>
    </p:extLst>
  </p:cSld>
  <p:clrMapOvr>
    <a:masterClrMapping/>
  </p:clrMapOvr>
  <p:transition>
    <p:fade/>
  </p:transition>
  <p:extLst>
    <p:ext uri="{DCECCB84-F9BA-43D5-87BE-67443E8EF086}">
      <p15:sldGuideLst xmlns:p15="http://schemas.microsoft.com/office/powerpoint/2012/main">
        <p15:guide id="1" orient="horz" pos="422">
          <p15:clr>
            <a:srgbClr val="5ACBF0"/>
          </p15:clr>
        </p15:guide>
        <p15:guide id="2" orient="horz" pos="1923">
          <p15:clr>
            <a:srgbClr val="5ACBF0"/>
          </p15:clr>
        </p15:guide>
        <p15:guide id="4" pos="2331">
          <p15:clr>
            <a:srgbClr val="5ACBF0"/>
          </p15:clr>
        </p15:guide>
        <p15:guide id="5" pos="2565">
          <p15:clr>
            <a:srgbClr val="5ACBF0"/>
          </p15:clr>
        </p15:guide>
        <p15:guide id="7" orient="horz" pos="1327">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330898" y="609600"/>
            <a:ext cx="6197918" cy="321067"/>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329185" y="1917700"/>
            <a:ext cx="1836229" cy="392532"/>
          </a:xfrm>
        </p:spPr>
        <p:txBody>
          <a:bodyPr anchor="t"/>
          <a:lstStyle>
            <a:lvl1pPr marL="0" indent="0">
              <a:spcBef>
                <a:spcPts val="0"/>
              </a:spcBef>
              <a:buNone/>
              <a:defRPr sz="1238">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329185" y="3187701"/>
            <a:ext cx="1836229" cy="1020559"/>
          </a:xfrm>
        </p:spPr>
        <p:txBody>
          <a:bodyPr wrap="square">
            <a:spAutoFit/>
          </a:bodyPr>
          <a:lstStyle>
            <a:lvl1pPr marL="99125" indent="-99125">
              <a:defRPr lang="en-US" sz="1125" dirty="0"/>
            </a:lvl1pPr>
            <a:lvl2pPr marL="181283" indent="-84837">
              <a:defRPr lang="en-US" sz="1013" dirty="0"/>
            </a:lvl2pPr>
            <a:lvl3pPr marL="262547" indent="-77693">
              <a:defRPr lang="en-US" dirty="0"/>
            </a:lvl3pPr>
            <a:lvl4pPr marL="334881" indent="-72335">
              <a:defRPr lang="en-US" dirty="0"/>
            </a:lvl4pPr>
            <a:lvl5pPr marL="411681" indent="-68763">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2510886" y="1917700"/>
            <a:ext cx="1836229" cy="392532"/>
          </a:xfrm>
        </p:spPr>
        <p:txBody>
          <a:bodyPr anchor="t"/>
          <a:lstStyle>
            <a:lvl1pPr marL="0" indent="0">
              <a:spcBef>
                <a:spcPts val="0"/>
              </a:spcBef>
              <a:buNone/>
              <a:defRPr sz="1238">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2510886" y="3178847"/>
            <a:ext cx="1836229" cy="1020559"/>
          </a:xfrm>
        </p:spPr>
        <p:txBody>
          <a:bodyPr wrap="square">
            <a:spAutoFit/>
          </a:bodyPr>
          <a:lstStyle>
            <a:lvl1pPr marL="99125" indent="-99125">
              <a:defRPr lang="en-US" sz="1125" dirty="0"/>
            </a:lvl1pPr>
            <a:lvl2pPr marL="224147" indent="-95553">
              <a:defRPr lang="en-US" sz="1013" dirty="0"/>
            </a:lvl2pPr>
            <a:lvl3pPr marL="312556" indent="-88409">
              <a:defRPr lang="en-US" dirty="0"/>
            </a:lvl3pPr>
            <a:lvl4pPr marL="385784" indent="-76800">
              <a:defRPr lang="en-US" dirty="0"/>
            </a:lvl4pPr>
            <a:lvl5pPr marL="450080" indent="-62511">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4692586" y="1917700"/>
            <a:ext cx="1836229" cy="392532"/>
          </a:xfrm>
        </p:spPr>
        <p:txBody>
          <a:bodyPr anchor="t"/>
          <a:lstStyle>
            <a:lvl1pPr marL="0" indent="0">
              <a:spcBef>
                <a:spcPts val="0"/>
              </a:spcBef>
              <a:buNone/>
              <a:defRPr sz="1238">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4692586" y="3187701"/>
            <a:ext cx="1836229" cy="1020559"/>
          </a:xfrm>
        </p:spPr>
        <p:txBody>
          <a:bodyPr wrap="square">
            <a:spAutoFit/>
          </a:bodyPr>
          <a:lstStyle>
            <a:lvl1pPr marL="99125" indent="-99125">
              <a:defRPr lang="en-US" sz="1125" dirty="0"/>
            </a:lvl1pPr>
            <a:lvl2pPr marL="224147" indent="-95553">
              <a:defRPr lang="en-US" sz="1013" dirty="0"/>
            </a:lvl2pPr>
            <a:lvl3pPr marL="312556" indent="-88409">
              <a:defRPr lang="en-US" dirty="0"/>
            </a:lvl3pPr>
            <a:lvl4pPr marL="385784" indent="-76800">
              <a:defRPr lang="en-US" dirty="0"/>
            </a:lvl4pPr>
            <a:lvl5pPr marL="450080" indent="-62511">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7544583"/>
      </p:ext>
    </p:extLst>
  </p:cSld>
  <p:clrMapOvr>
    <a:masterClrMapping/>
  </p:clrMapOvr>
  <p:transition>
    <p:fade/>
  </p:transition>
  <p:extLst>
    <p:ext uri="{DCECCB84-F9BA-43D5-87BE-67443E8EF086}">
      <p15:sldGuideLst xmlns:p15="http://schemas.microsoft.com/office/powerpoint/2012/main">
        <p15:guide id="3" orient="horz" pos="2209">
          <p15:clr>
            <a:srgbClr val="5ACBF0"/>
          </p15:clr>
        </p15:guide>
        <p15:guide id="4" orient="horz" pos="1329">
          <p15:clr>
            <a:srgbClr val="5ACBF0"/>
          </p15:clr>
        </p15:guide>
        <p15:guide id="5" orient="horz" pos="422">
          <p15:clr>
            <a:srgbClr val="5ACBF0"/>
          </p15:clr>
        </p15:guide>
        <p15:guide id="6" pos="1549">
          <p15:clr>
            <a:srgbClr val="5ACBF0"/>
          </p15:clr>
        </p15:guide>
        <p15:guide id="7" pos="1792">
          <p15:clr>
            <a:srgbClr val="5ACBF0"/>
          </p15:clr>
        </p15:guide>
        <p15:guide id="8" pos="3105">
          <p15:clr>
            <a:srgbClr val="5ACBF0"/>
          </p15:clr>
        </p15:guide>
        <p15:guide id="9" pos="3348">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330898" y="609600"/>
            <a:ext cx="6197918" cy="321067"/>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328613" y="1917701"/>
            <a:ext cx="1424285" cy="356741"/>
          </a:xfrm>
        </p:spPr>
        <p:txBody>
          <a:bodyPr anchor="t"/>
          <a:lstStyle>
            <a:lvl1pPr marL="0" indent="0">
              <a:spcBef>
                <a:spcPts val="0"/>
              </a:spcBef>
              <a:buNone/>
              <a:defRPr sz="1125">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328613" y="3044154"/>
            <a:ext cx="1424285" cy="963551"/>
          </a:xfrm>
        </p:spPr>
        <p:txBody>
          <a:bodyPr wrap="square">
            <a:spAutoFit/>
          </a:bodyPr>
          <a:lstStyle>
            <a:lvl1pPr marL="79479" indent="-79479">
              <a:defRPr lang="en-US" sz="1013" dirty="0"/>
            </a:lvl1pPr>
            <a:lvl2pPr marL="160743" indent="-70549">
              <a:defRPr lang="en-US" sz="900" dirty="0"/>
            </a:lvl2pPr>
            <a:lvl3pPr marL="246473" indent="-75014">
              <a:defRPr lang="en-US" dirty="0"/>
            </a:lvl3pPr>
            <a:lvl4pPr marL="318807" indent="-64297">
              <a:defRPr lang="en-US" dirty="0"/>
            </a:lvl4pPr>
            <a:lvl5pPr marL="385784" indent="-6161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1919883" y="1917701"/>
            <a:ext cx="1425178" cy="356741"/>
          </a:xfrm>
        </p:spPr>
        <p:txBody>
          <a:bodyPr anchor="t"/>
          <a:lstStyle>
            <a:lvl1pPr marL="0" indent="0">
              <a:spcBef>
                <a:spcPts val="0"/>
              </a:spcBef>
              <a:buNone/>
              <a:defRPr sz="1125">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1919884" y="3035301"/>
            <a:ext cx="1424285" cy="963551"/>
          </a:xfrm>
        </p:spPr>
        <p:txBody>
          <a:bodyPr wrap="square">
            <a:spAutoFit/>
          </a:bodyPr>
          <a:lstStyle>
            <a:lvl1pPr marL="79479" indent="-79479">
              <a:defRPr lang="en-US" sz="1013" dirty="0"/>
            </a:lvl1pPr>
            <a:lvl2pPr marL="160743" indent="-70549">
              <a:defRPr lang="en-US" sz="900" dirty="0"/>
            </a:lvl2pPr>
            <a:lvl3pPr marL="246473" indent="-75014">
              <a:defRPr lang="en-US" dirty="0"/>
            </a:lvl3pPr>
            <a:lvl4pPr marL="318807" indent="-64297">
              <a:defRPr lang="en-US" dirty="0"/>
            </a:lvl4pPr>
            <a:lvl5pPr marL="385784" indent="-6161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3512368" y="1917701"/>
            <a:ext cx="1424285" cy="356741"/>
          </a:xfrm>
        </p:spPr>
        <p:txBody>
          <a:bodyPr anchor="t"/>
          <a:lstStyle>
            <a:lvl1pPr marL="0" indent="0">
              <a:spcBef>
                <a:spcPts val="0"/>
              </a:spcBef>
              <a:buNone/>
              <a:defRPr sz="1125">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3512368" y="3044154"/>
            <a:ext cx="1424285" cy="963551"/>
          </a:xfrm>
        </p:spPr>
        <p:txBody>
          <a:bodyPr wrap="square">
            <a:spAutoFit/>
          </a:bodyPr>
          <a:lstStyle>
            <a:lvl1pPr marL="79479" indent="-79479">
              <a:defRPr lang="en-US" sz="1013" dirty="0"/>
            </a:lvl1pPr>
            <a:lvl2pPr marL="160743" indent="-70549">
              <a:defRPr lang="en-US" sz="900" dirty="0"/>
            </a:lvl2pPr>
            <a:lvl3pPr marL="246473" indent="-75014">
              <a:defRPr lang="en-US" dirty="0"/>
            </a:lvl3pPr>
            <a:lvl4pPr marL="318807" indent="-64297">
              <a:defRPr lang="en-US" dirty="0"/>
            </a:lvl4pPr>
            <a:lvl5pPr marL="385784" indent="-6161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5103637" y="1917701"/>
            <a:ext cx="1425178" cy="356741"/>
          </a:xfrm>
        </p:spPr>
        <p:txBody>
          <a:bodyPr anchor="t"/>
          <a:lstStyle>
            <a:lvl1pPr marL="0" indent="0">
              <a:spcBef>
                <a:spcPts val="0"/>
              </a:spcBef>
              <a:buNone/>
              <a:defRPr sz="1125">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5103638" y="3035301"/>
            <a:ext cx="1424285" cy="963551"/>
          </a:xfrm>
        </p:spPr>
        <p:txBody>
          <a:bodyPr wrap="square">
            <a:spAutoFit/>
          </a:bodyPr>
          <a:lstStyle>
            <a:lvl1pPr marL="79479" indent="-79479">
              <a:defRPr lang="en-US" sz="1013" dirty="0"/>
            </a:lvl1pPr>
            <a:lvl2pPr marL="160743" indent="-70549">
              <a:defRPr lang="en-US" sz="900" dirty="0"/>
            </a:lvl2pPr>
            <a:lvl3pPr marL="246473" indent="-75014">
              <a:defRPr lang="en-US" dirty="0"/>
            </a:lvl3pPr>
            <a:lvl4pPr marL="318807" indent="-64297">
              <a:defRPr lang="en-US" dirty="0"/>
            </a:lvl4pPr>
            <a:lvl5pPr marL="385784" indent="-6161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3613262"/>
      </p:ext>
    </p:extLst>
  </p:cSld>
  <p:clrMapOvr>
    <a:masterClrMapping/>
  </p:clrMapOvr>
  <p:transition>
    <p:fade/>
  </p:transition>
  <p:extLst>
    <p:ext uri="{DCECCB84-F9BA-43D5-87BE-67443E8EF086}">
      <p15:sldGuideLst xmlns:p15="http://schemas.microsoft.com/office/powerpoint/2012/main">
        <p15:guide id="4" orient="horz" pos="1329">
          <p15:clr>
            <a:srgbClr val="5ACBF0"/>
          </p15:clr>
        </p15:guide>
        <p15:guide id="5" orient="horz" pos="422">
          <p15:clr>
            <a:srgbClr val="5ACBF0"/>
          </p15:clr>
        </p15:guide>
        <p15:guide id="6" pos="1251">
          <p15:clr>
            <a:srgbClr val="5ACBF0"/>
          </p15:clr>
        </p15:guide>
        <p15:guide id="7" pos="1371">
          <p15:clr>
            <a:srgbClr val="5ACBF0"/>
          </p15:clr>
        </p15:guide>
        <p15:guide id="8" pos="2388">
          <p15:clr>
            <a:srgbClr val="5ACBF0"/>
          </p15:clr>
        </p15:guide>
        <p15:guide id="9" pos="2508">
          <p15:clr>
            <a:srgbClr val="5ACBF0"/>
          </p15:clr>
        </p15:guide>
        <p15:guide id="10" pos="3525">
          <p15:clr>
            <a:srgbClr val="5ACBF0"/>
          </p15:clr>
        </p15:guide>
        <p15:guide id="11" pos="3644">
          <p15:clr>
            <a:srgbClr val="5ACBF0"/>
          </p15:clr>
        </p15:guide>
        <p15:guide id="12" orient="horz" pos="2106">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330898" y="609600"/>
            <a:ext cx="6197918" cy="321067"/>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328612" y="1917701"/>
            <a:ext cx="1105853" cy="285393"/>
          </a:xfrm>
        </p:spPr>
        <p:txBody>
          <a:bodyPr anchor="t"/>
          <a:lstStyle>
            <a:lvl1pPr marL="0" indent="0">
              <a:spcBef>
                <a:spcPts val="0"/>
              </a:spcBef>
              <a:buNone/>
              <a:defRPr sz="9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328612" y="3044154"/>
            <a:ext cx="1105853" cy="824118"/>
          </a:xfrm>
        </p:spPr>
        <p:txBody>
          <a:bodyPr wrap="square">
            <a:spAutoFit/>
          </a:bodyPr>
          <a:lstStyle>
            <a:lvl1pPr marL="79479" indent="-79479">
              <a:defRPr lang="en-US" sz="844" dirty="0"/>
            </a:lvl1pPr>
            <a:lvl2pPr marL="160743" indent="-70549">
              <a:defRPr lang="en-US" sz="788" dirty="0"/>
            </a:lvl2pPr>
            <a:lvl3pPr marL="246473" indent="-75014">
              <a:defRPr lang="en-US" sz="788" dirty="0"/>
            </a:lvl3pPr>
            <a:lvl4pPr marL="318807" indent="-64297">
              <a:defRPr lang="en-US" sz="675" dirty="0"/>
            </a:lvl4pPr>
            <a:lvl5pPr marL="385784" indent="-61618">
              <a:defRPr lang="en-US" sz="675"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1602566" y="1917701"/>
            <a:ext cx="1105853" cy="285393"/>
          </a:xfrm>
        </p:spPr>
        <p:txBody>
          <a:bodyPr anchor="t"/>
          <a:lstStyle>
            <a:lvl1pPr marL="0" indent="0">
              <a:spcBef>
                <a:spcPts val="0"/>
              </a:spcBef>
              <a:buNone/>
              <a:defRPr sz="9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1602566" y="3035301"/>
            <a:ext cx="1105853" cy="824118"/>
          </a:xfrm>
        </p:spPr>
        <p:txBody>
          <a:bodyPr wrap="square">
            <a:spAutoFit/>
          </a:bodyPr>
          <a:lstStyle>
            <a:lvl1pPr marL="79479" indent="-79479">
              <a:defRPr lang="en-US" sz="844" dirty="0"/>
            </a:lvl1pPr>
            <a:lvl2pPr marL="160743" indent="-70549">
              <a:defRPr lang="en-US" sz="788" dirty="0"/>
            </a:lvl2pPr>
            <a:lvl3pPr marL="246473" indent="-75014">
              <a:defRPr lang="en-US" sz="788" dirty="0"/>
            </a:lvl3pPr>
            <a:lvl4pPr marL="318807" indent="-64297">
              <a:defRPr lang="en-US" sz="675" dirty="0"/>
            </a:lvl4pPr>
            <a:lvl5pPr marL="385784" indent="-61618">
              <a:defRPr lang="en-US" sz="675"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2876520" y="1917701"/>
            <a:ext cx="1105853" cy="285393"/>
          </a:xfrm>
        </p:spPr>
        <p:txBody>
          <a:bodyPr anchor="t"/>
          <a:lstStyle>
            <a:lvl1pPr marL="0" indent="0">
              <a:spcBef>
                <a:spcPts val="0"/>
              </a:spcBef>
              <a:buNone/>
              <a:defRPr sz="9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2876520" y="3044154"/>
            <a:ext cx="1105853" cy="824118"/>
          </a:xfrm>
        </p:spPr>
        <p:txBody>
          <a:bodyPr wrap="square">
            <a:spAutoFit/>
          </a:bodyPr>
          <a:lstStyle>
            <a:lvl1pPr marL="79479" indent="-79479">
              <a:defRPr lang="en-US" sz="844" dirty="0"/>
            </a:lvl1pPr>
            <a:lvl2pPr marL="160743" indent="-70549">
              <a:defRPr lang="en-US" sz="788" dirty="0"/>
            </a:lvl2pPr>
            <a:lvl3pPr marL="246473" indent="-75014">
              <a:defRPr lang="en-US" sz="788" dirty="0"/>
            </a:lvl3pPr>
            <a:lvl4pPr marL="318807" indent="-64297">
              <a:defRPr lang="en-US" sz="675" dirty="0"/>
            </a:lvl4pPr>
            <a:lvl5pPr marL="385784" indent="-61618">
              <a:defRPr lang="en-US" sz="675"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4150474" y="1917701"/>
            <a:ext cx="1105853" cy="285393"/>
          </a:xfrm>
        </p:spPr>
        <p:txBody>
          <a:bodyPr anchor="t"/>
          <a:lstStyle>
            <a:lvl1pPr marL="0" indent="0">
              <a:spcBef>
                <a:spcPts val="0"/>
              </a:spcBef>
              <a:buNone/>
              <a:defRPr sz="9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4150474" y="3035301"/>
            <a:ext cx="1105853" cy="824118"/>
          </a:xfrm>
        </p:spPr>
        <p:txBody>
          <a:bodyPr wrap="square">
            <a:spAutoFit/>
          </a:bodyPr>
          <a:lstStyle>
            <a:lvl1pPr marL="79479" indent="-79479">
              <a:defRPr lang="en-US" sz="844" dirty="0"/>
            </a:lvl1pPr>
            <a:lvl2pPr marL="160743" indent="-70549">
              <a:defRPr lang="en-US" sz="788" dirty="0"/>
            </a:lvl2pPr>
            <a:lvl3pPr marL="246473" indent="-75014">
              <a:defRPr lang="en-US" sz="788" dirty="0"/>
            </a:lvl3pPr>
            <a:lvl4pPr marL="318807" indent="-64297">
              <a:defRPr lang="en-US" sz="675" dirty="0"/>
            </a:lvl4pPr>
            <a:lvl5pPr marL="385784" indent="-61618">
              <a:defRPr lang="en-US" sz="675"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5424428" y="1917701"/>
            <a:ext cx="1105853" cy="285393"/>
          </a:xfrm>
        </p:spPr>
        <p:txBody>
          <a:bodyPr anchor="t"/>
          <a:lstStyle>
            <a:lvl1pPr marL="0" indent="0">
              <a:spcBef>
                <a:spcPts val="0"/>
              </a:spcBef>
              <a:buNone/>
              <a:defRPr sz="9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5424428" y="3035301"/>
            <a:ext cx="1105853" cy="824118"/>
          </a:xfrm>
        </p:spPr>
        <p:txBody>
          <a:bodyPr wrap="square">
            <a:spAutoFit/>
          </a:bodyPr>
          <a:lstStyle>
            <a:lvl1pPr marL="79479" indent="-79479">
              <a:defRPr lang="en-US" sz="844" dirty="0"/>
            </a:lvl1pPr>
            <a:lvl2pPr marL="160743" indent="-70549">
              <a:defRPr lang="en-US" sz="788" dirty="0"/>
            </a:lvl2pPr>
            <a:lvl3pPr marL="246473" indent="-75014">
              <a:defRPr lang="en-US" sz="788" dirty="0"/>
            </a:lvl3pPr>
            <a:lvl4pPr marL="318807" indent="-64297">
              <a:defRPr lang="en-US" sz="675" dirty="0"/>
            </a:lvl4pPr>
            <a:lvl5pPr marL="385784" indent="-61618">
              <a:defRPr lang="en-US" sz="675"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9100606"/>
      </p:ext>
    </p:extLst>
  </p:cSld>
  <p:clrMapOvr>
    <a:masterClrMapping/>
  </p:clrMapOvr>
  <p:transition>
    <p:fade/>
  </p:transition>
  <p:extLst>
    <p:ext uri="{DCECCB84-F9BA-43D5-87BE-67443E8EF086}">
      <p15:sldGuideLst xmlns:p15="http://schemas.microsoft.com/office/powerpoint/2012/main">
        <p15:guide id="4" orient="horz" pos="1329">
          <p15:clr>
            <a:srgbClr val="5ACBF0"/>
          </p15:clr>
        </p15:guide>
        <p15:guide id="5" orient="horz" pos="422">
          <p15:clr>
            <a:srgbClr val="5ACBF0"/>
          </p15:clr>
        </p15:guide>
        <p15:guide id="6" pos="1026">
          <p15:clr>
            <a:srgbClr val="5ACBF0"/>
          </p15:clr>
        </p15:guide>
        <p15:guide id="7" pos="1144">
          <p15:clr>
            <a:srgbClr val="5ACBF0"/>
          </p15:clr>
        </p15:guide>
        <p15:guide id="8" pos="1935">
          <p15:clr>
            <a:srgbClr val="5ACBF0"/>
          </p15:clr>
        </p15:guide>
        <p15:guide id="9" pos="2053">
          <p15:clr>
            <a:srgbClr val="5ACBF0"/>
          </p15:clr>
        </p15:guide>
        <p15:guide id="10" pos="2844">
          <p15:clr>
            <a:srgbClr val="5ACBF0"/>
          </p15:clr>
        </p15:guide>
        <p15:guide id="11" pos="3755">
          <p15:clr>
            <a:srgbClr val="5ACBF0"/>
          </p15:clr>
        </p15:guide>
        <p15:guide id="12" orient="horz" pos="2106">
          <p15:clr>
            <a:srgbClr val="5ACBF0"/>
          </p15:clr>
        </p15:guide>
        <p15:guide id="13" pos="2962">
          <p15:clr>
            <a:srgbClr val="5ACBF0"/>
          </p15:clr>
        </p15:guide>
        <p15:guide id="14" pos="3871">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24692797"/>
      </p:ext>
    </p:extLst>
  </p:cSld>
  <p:clrMapOvr>
    <a:masterClrMapping/>
  </p:clrMapOvr>
  <p:transition>
    <p:fade/>
  </p:transition>
  <p:extLst>
    <p:ext uri="{DCECCB84-F9BA-43D5-87BE-67443E8EF086}">
      <p15:sldGuideLst xmlns:p15="http://schemas.microsoft.com/office/powerpoint/2012/main">
        <p15:guide id="6" pos="497">
          <p15:clr>
            <a:srgbClr val="A4A3A4"/>
          </p15:clr>
        </p15:guide>
        <p15:guide id="7" pos="613">
          <p15:clr>
            <a:srgbClr val="A4A3A4"/>
          </p15:clr>
        </p15:guide>
        <p15:guide id="8" pos="875">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7">
          <p15:clr>
            <a:srgbClr val="A4A3A4"/>
          </p15:clr>
        </p15:guide>
        <p15:guide id="18" pos="2769">
          <p15:clr>
            <a:srgbClr val="A4A3A4"/>
          </p15:clr>
        </p15:guide>
        <p15:guide id="19" pos="2885">
          <p15:clr>
            <a:srgbClr val="A4A3A4"/>
          </p15:clr>
        </p15:guide>
        <p15:guide id="20" pos="3147">
          <p15:clr>
            <a:srgbClr val="A4A3A4"/>
          </p15:clr>
        </p15:guide>
        <p15:guide id="21" pos="3264">
          <p15:clr>
            <a:srgbClr val="A4A3A4"/>
          </p15:clr>
        </p15:guide>
        <p15:guide id="22" pos="3525">
          <p15:clr>
            <a:srgbClr val="A4A3A4"/>
          </p15:clr>
        </p15:guide>
        <p15:guide id="23" pos="3643">
          <p15:clr>
            <a:srgbClr val="A4A3A4"/>
          </p15:clr>
        </p15:guide>
        <p15:guide id="24" pos="3903">
          <p15:clr>
            <a:srgbClr val="A4A3A4"/>
          </p15:clr>
        </p15:guide>
        <p15:guide id="25" pos="4021">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330898" y="4250934"/>
            <a:ext cx="2321827" cy="642134"/>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274976553"/>
      </p:ext>
    </p:extLst>
  </p:cSld>
  <p:clrMapOvr>
    <a:masterClrMapping/>
  </p:clrMapOvr>
  <p:transition>
    <p:fade/>
  </p:transition>
  <p:extLst>
    <p:ext uri="{DCECCB84-F9BA-43D5-87BE-67443E8EF086}">
      <p15:sldGuideLst xmlns:p15="http://schemas.microsoft.com/office/powerpoint/2012/main">
        <p15:guide id="6" pos="497">
          <p15:clr>
            <a:srgbClr val="A4A3A4"/>
          </p15:clr>
        </p15:guide>
        <p15:guide id="7" pos="613">
          <p15:clr>
            <a:srgbClr val="A4A3A4"/>
          </p15:clr>
        </p15:guide>
        <p15:guide id="8" pos="875">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6" pos="2390">
          <p15:clr>
            <a:srgbClr val="A4A3A4"/>
          </p15:clr>
        </p15:guide>
        <p15:guide id="17" pos="2507">
          <p15:clr>
            <a:srgbClr val="A4A3A4"/>
          </p15:clr>
        </p15:guide>
        <p15:guide id="18" pos="2769">
          <p15:clr>
            <a:srgbClr val="A4A3A4"/>
          </p15:clr>
        </p15:guide>
        <p15:guide id="19" pos="2885">
          <p15:clr>
            <a:srgbClr val="A4A3A4"/>
          </p15:clr>
        </p15:guide>
        <p15:guide id="20" pos="3147">
          <p15:clr>
            <a:srgbClr val="A4A3A4"/>
          </p15:clr>
        </p15:guide>
        <p15:guide id="21" pos="3264">
          <p15:clr>
            <a:srgbClr val="A4A3A4"/>
          </p15:clr>
        </p15:guide>
        <p15:guide id="22" pos="3525">
          <p15:clr>
            <a:srgbClr val="A4A3A4"/>
          </p15:clr>
        </p15:guide>
        <p15:guide id="23" pos="3643">
          <p15:clr>
            <a:srgbClr val="A4A3A4"/>
          </p15:clr>
        </p15:guide>
        <p15:guide id="24" pos="3903">
          <p15:clr>
            <a:srgbClr val="A4A3A4"/>
          </p15:clr>
        </p15:guide>
        <p15:guide id="25" pos="4021">
          <p15:clr>
            <a:srgbClr val="A4A3A4"/>
          </p15:clr>
        </p15:guide>
        <p15:guide id="26" pos="4282">
          <p15:clr>
            <a:srgbClr val="A4A3A4"/>
          </p15:clr>
        </p15:guide>
        <p15:guide id="27" pos="4399">
          <p15:clr>
            <a:srgbClr val="A4A3A4"/>
          </p15:clr>
        </p15:guide>
        <p15:guide id="30" orient="horz" pos="422">
          <p15:clr>
            <a:srgbClr val="5ACBF0"/>
          </p15:clr>
        </p15:guide>
        <p15:guide id="32" orient="horz" pos="3168">
          <p15:clr>
            <a:srgbClr val="5ACBF0"/>
          </p15:clr>
        </p15:guide>
        <p15:guide id="33" pos="1897">
          <p15:clr>
            <a:srgbClr val="5ACBF0"/>
          </p15:clr>
        </p15:guide>
        <p15:guide id="34" pos="2127">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328613" y="609601"/>
            <a:ext cx="3098486" cy="237128"/>
          </a:xfrm>
        </p:spPr>
        <p:txBody>
          <a:bodyPr tIns="64008"/>
          <a:lstStyle>
            <a:lvl1pPr>
              <a:defRPr sz="1125"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816907410"/>
      </p:ext>
    </p:extLst>
  </p:cSld>
  <p:clrMapOvr>
    <a:masterClrMapping/>
  </p:clrMapOvr>
  <p:transition>
    <p:fade/>
  </p:transition>
  <p:extLst>
    <p:ext uri="{DCECCB84-F9BA-43D5-87BE-67443E8EF086}">
      <p15:sldGuideLst xmlns:p15="http://schemas.microsoft.com/office/powerpoint/2012/main">
        <p15:guide id="6" pos="497">
          <p15:clr>
            <a:srgbClr val="A4A3A4"/>
          </p15:clr>
        </p15:guide>
        <p15:guide id="7" pos="613">
          <p15:clr>
            <a:srgbClr val="A4A3A4"/>
          </p15:clr>
        </p15:guide>
        <p15:guide id="8" pos="875">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37">
          <p15:clr>
            <a:srgbClr val="A4A3A4"/>
          </p15:clr>
        </p15:guide>
        <p15:guide id="16" pos="2390">
          <p15:clr>
            <a:srgbClr val="A4A3A4"/>
          </p15:clr>
        </p15:guide>
        <p15:guide id="17" pos="2507">
          <p15:clr>
            <a:srgbClr val="A4A3A4"/>
          </p15:clr>
        </p15:guide>
        <p15:guide id="18" pos="2769">
          <p15:clr>
            <a:srgbClr val="A4A3A4"/>
          </p15:clr>
        </p15:guide>
        <p15:guide id="19" pos="2885">
          <p15:clr>
            <a:srgbClr val="A4A3A4"/>
          </p15:clr>
        </p15:guide>
        <p15:guide id="20" pos="3147">
          <p15:clr>
            <a:srgbClr val="A4A3A4"/>
          </p15:clr>
        </p15:guide>
        <p15:guide id="21" pos="3264">
          <p15:clr>
            <a:srgbClr val="A4A3A4"/>
          </p15:clr>
        </p15:guide>
        <p15:guide id="22" pos="3525">
          <p15:clr>
            <a:srgbClr val="A4A3A4"/>
          </p15:clr>
        </p15:guide>
        <p15:guide id="23" pos="3643">
          <p15:clr>
            <a:srgbClr val="A4A3A4"/>
          </p15:clr>
        </p15:guide>
        <p15:guide id="24" pos="3903">
          <p15:clr>
            <a:srgbClr val="A4A3A4"/>
          </p15:clr>
        </p15:guide>
        <p15:guide id="25" pos="4021">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guide id="31" pos="244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330898" y="3523465"/>
            <a:ext cx="2339079" cy="642134"/>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328613" y="4714054"/>
            <a:ext cx="2341364" cy="196266"/>
          </a:xfrm>
        </p:spPr>
        <p:txBody>
          <a:bodyPr/>
          <a:lstStyle>
            <a:lvl1pPr marL="0" indent="0">
              <a:buNone/>
              <a:defRPr sz="1238">
                <a:latin typeface="+mn-lt"/>
              </a:defRPr>
            </a:lvl1pPr>
            <a:lvl2pPr marL="128595" indent="0">
              <a:buNone/>
              <a:defRPr/>
            </a:lvl2pPr>
            <a:lvl3pPr marL="257189" indent="0">
              <a:buNone/>
              <a:defRPr/>
            </a:lvl3pPr>
            <a:lvl4pPr marL="372388" indent="0">
              <a:buNone/>
              <a:defRPr/>
            </a:lvl4pPr>
            <a:lvl5pPr marL="481336"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3000375" y="0"/>
            <a:ext cx="3857625" cy="9144000"/>
          </a:xfrm>
          <a:blipFill>
            <a:blip r:embed="rId2"/>
            <a:stretch>
              <a:fillRect/>
            </a:stretch>
          </a:blipFill>
        </p:spPr>
        <p:txBody>
          <a:bodyPr lIns="0" tIns="2377440" rIns="0" anchor="t" anchorCtr="0">
            <a:noAutofit/>
          </a:bodyPr>
          <a:lstStyle>
            <a:lvl1pPr marL="0" indent="0" algn="ctr">
              <a:lnSpc>
                <a:spcPct val="100000"/>
              </a:lnSpc>
              <a:buNone/>
              <a:defRPr sz="78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6950093" y="-271925"/>
            <a:ext cx="318998" cy="86627"/>
          </a:xfrm>
          <a:prstGeom prst="rect">
            <a:avLst/>
          </a:prstGeom>
          <a:noFill/>
        </p:spPr>
        <p:txBody>
          <a:bodyPr wrap="none" lIns="0" tIns="0" rIns="0" bIns="0" rtlCol="0">
            <a:spAutoFit/>
          </a:bodyPr>
          <a:lstStyle/>
          <a:p>
            <a:pPr algn="l"/>
            <a:r>
              <a:rPr lang="en-US" sz="563">
                <a:solidFill>
                  <a:srgbClr val="A3A3A3"/>
                </a:solidFill>
              </a:rPr>
              <a:t>ELT layout</a:t>
            </a:r>
          </a:p>
        </p:txBody>
      </p:sp>
    </p:spTree>
    <p:extLst>
      <p:ext uri="{BB962C8B-B14F-4D97-AF65-F5344CB8AC3E}">
        <p14:creationId xmlns:p14="http://schemas.microsoft.com/office/powerpoint/2010/main" val="139408426"/>
      </p:ext>
    </p:extLst>
  </p:cSld>
  <p:clrMapOvr>
    <a:masterClrMapping/>
  </p:clrMapOvr>
  <p:transition>
    <p:fade/>
  </p:transition>
  <p:extLst>
    <p:ext uri="{DCECCB84-F9BA-43D5-87BE-67443E8EF086}">
      <p15:sldGuideLst xmlns:p15="http://schemas.microsoft.com/office/powerpoint/2012/main">
        <p15:guide id="2" pos="2142">
          <p15:clr>
            <a:srgbClr val="5ACBF0"/>
          </p15:clr>
        </p15:guide>
        <p15:guide id="7" orient="horz" pos="2886">
          <p15:clr>
            <a:srgbClr val="5ACBF0"/>
          </p15:clr>
        </p15:guide>
        <p15:guide id="8" orient="horz" pos="3265">
          <p15:clr>
            <a:srgbClr val="5ACBF0"/>
          </p15:clr>
        </p15:guide>
        <p15:guide id="10" pos="2377">
          <p15:clr>
            <a:srgbClr val="C35EA4"/>
          </p15:clr>
        </p15:guide>
        <p15:guide id="11" pos="1908">
          <p15:clr>
            <a:srgbClr val="5ACBF0"/>
          </p15:clr>
        </p15:guide>
        <p15:guide id="12" pos="2259">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330898" y="4248816"/>
            <a:ext cx="2339972" cy="642134"/>
          </a:xfrm>
        </p:spPr>
        <p:txBody>
          <a:bodyPr anchor="ctr"/>
          <a:lstStyle>
            <a:lvl1pPr>
              <a:defRPr>
                <a:solidFill>
                  <a:schemeClr val="tx1"/>
                </a:solidFil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3000375" y="0"/>
            <a:ext cx="3857625" cy="9144000"/>
          </a:xfrm>
          <a:blipFill>
            <a:blip r:embed="rId2"/>
            <a:stretch>
              <a:fillRect/>
            </a:stretch>
          </a:blipFill>
        </p:spPr>
        <p:txBody>
          <a:bodyPr lIns="0" tIns="2377440" rIns="0" anchor="t" anchorCtr="0">
            <a:noAutofit/>
          </a:bodyPr>
          <a:lstStyle>
            <a:lvl1pPr marL="0" indent="0" algn="ctr">
              <a:lnSpc>
                <a:spcPct val="100000"/>
              </a:lnSpc>
              <a:buNone/>
              <a:defRPr sz="78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6950093" y="-271925"/>
            <a:ext cx="318998" cy="86627"/>
          </a:xfrm>
          <a:prstGeom prst="rect">
            <a:avLst/>
          </a:prstGeom>
          <a:noFill/>
        </p:spPr>
        <p:txBody>
          <a:bodyPr wrap="none" lIns="0" tIns="0" rIns="0" bIns="0" rtlCol="0">
            <a:spAutoFit/>
          </a:bodyPr>
          <a:lstStyle/>
          <a:p>
            <a:pPr algn="l"/>
            <a:r>
              <a:rPr lang="en-US" sz="563">
                <a:solidFill>
                  <a:srgbClr val="A3A3A3"/>
                </a:solidFill>
              </a:rPr>
              <a:t>ELT layout</a:t>
            </a:r>
          </a:p>
        </p:txBody>
      </p:sp>
    </p:spTree>
    <p:extLst>
      <p:ext uri="{BB962C8B-B14F-4D97-AF65-F5344CB8AC3E}">
        <p14:creationId xmlns:p14="http://schemas.microsoft.com/office/powerpoint/2010/main" val="3600979606"/>
      </p:ext>
    </p:extLst>
  </p:cSld>
  <p:clrMapOvr>
    <a:masterClrMapping/>
  </p:clrMapOvr>
  <p:transition>
    <p:fade/>
  </p:transition>
  <p:extLst>
    <p:ext uri="{DCECCB84-F9BA-43D5-87BE-67443E8EF086}">
      <p15:sldGuideLst xmlns:p15="http://schemas.microsoft.com/office/powerpoint/2012/main">
        <p15:guide id="2" pos="2142">
          <p15:clr>
            <a:srgbClr val="5ACBF0"/>
          </p15:clr>
        </p15:guide>
        <p15:guide id="5" orient="horz" pos="3168">
          <p15:clr>
            <a:srgbClr val="5ACBF0"/>
          </p15:clr>
        </p15:guide>
        <p15:guide id="6" pos="1907">
          <p15:clr>
            <a:srgbClr val="5ACBF0"/>
          </p15:clr>
        </p15:guide>
        <p15:guide id="7" pos="2377">
          <p15:clr>
            <a:srgbClr val="C35EA4"/>
          </p15:clr>
        </p15:guide>
        <p15:guide id="8" pos="2259">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2">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35C23-B328-96BA-EED2-DE16E313B20E}"/>
              </a:ext>
            </a:extLst>
          </p:cNvPr>
          <p:cNvSpPr>
            <a:spLocks noGrp="1"/>
          </p:cNvSpPr>
          <p:nvPr>
            <p:ph type="title"/>
          </p:nvPr>
        </p:nvSpPr>
        <p:spPr/>
        <p:txBody>
          <a:bodyPr/>
          <a:lstStyle/>
          <a:p>
            <a:r>
              <a:rPr lang="en-US"/>
              <a:t>Click to edit Master title style</a:t>
            </a:r>
          </a:p>
        </p:txBody>
      </p:sp>
      <p:sp>
        <p:nvSpPr>
          <p:cNvPr id="3" name="Text Placeholder 11">
            <a:extLst>
              <a:ext uri="{FF2B5EF4-FFF2-40B4-BE49-F238E27FC236}">
                <a16:creationId xmlns:a16="http://schemas.microsoft.com/office/drawing/2014/main" id="{D0FAB463-6A45-699A-0A13-D9E2E110A9EC}"/>
              </a:ext>
            </a:extLst>
          </p:cNvPr>
          <p:cNvSpPr>
            <a:spLocks noGrp="1"/>
          </p:cNvSpPr>
          <p:nvPr>
            <p:ph type="body" sz="quarter" idx="16"/>
          </p:nvPr>
        </p:nvSpPr>
        <p:spPr>
          <a:xfrm>
            <a:off x="328613" y="1917701"/>
            <a:ext cx="1424285" cy="356741"/>
          </a:xfrm>
        </p:spPr>
        <p:txBody>
          <a:bodyPr anchor="t"/>
          <a:lstStyle>
            <a:lvl1pPr marL="0" indent="0">
              <a:spcBef>
                <a:spcPts val="0"/>
              </a:spcBef>
              <a:buNone/>
              <a:defRPr sz="1125">
                <a:solidFill>
                  <a:schemeClr val="tx1"/>
                </a:solidFill>
                <a:latin typeface="+mj-lt"/>
              </a:defRPr>
            </a:lvl1pPr>
          </a:lstStyle>
          <a:p>
            <a:pPr lvl="0"/>
            <a:r>
              <a:rPr lang="en-US"/>
              <a:t>Click to edit Master text styles</a:t>
            </a:r>
          </a:p>
        </p:txBody>
      </p:sp>
      <p:sp>
        <p:nvSpPr>
          <p:cNvPr id="4" name="Text Placeholder 7">
            <a:extLst>
              <a:ext uri="{FF2B5EF4-FFF2-40B4-BE49-F238E27FC236}">
                <a16:creationId xmlns:a16="http://schemas.microsoft.com/office/drawing/2014/main" id="{88630648-08DE-F395-6A62-398755574CFE}"/>
              </a:ext>
            </a:extLst>
          </p:cNvPr>
          <p:cNvSpPr>
            <a:spLocks noGrp="1"/>
          </p:cNvSpPr>
          <p:nvPr>
            <p:ph type="body" sz="quarter" idx="14"/>
          </p:nvPr>
        </p:nvSpPr>
        <p:spPr>
          <a:xfrm>
            <a:off x="328613" y="3044154"/>
            <a:ext cx="1424285" cy="900375"/>
          </a:xfrm>
        </p:spPr>
        <p:txBody>
          <a:bodyPr vert="horz" wrap="square" lIns="0" tIns="0" rIns="0" bIns="0" rtlCol="0">
            <a:spAutoFit/>
          </a:bodyPr>
          <a:lstStyle>
            <a:lvl1pPr>
              <a:defRPr lang="en-US" sz="900" dirty="0"/>
            </a:lvl1pPr>
            <a:lvl2pPr>
              <a:defRPr lang="en-US" sz="900" dirty="0"/>
            </a:lvl2pPr>
            <a:lvl3pPr>
              <a:defRPr lang="en-US" sz="900" dirty="0"/>
            </a:lvl3pPr>
            <a:lvl4pPr>
              <a:defRPr lang="en-US" sz="788" dirty="0"/>
            </a:lvl4pPr>
            <a:lvl5pPr>
              <a:defRPr lang="en-US" sz="788" dirty="0"/>
            </a:lvl5pPr>
          </a:lstStyle>
          <a:p>
            <a:pPr marL="79479" lvl="0" indent="-79479"/>
            <a:r>
              <a:rPr lang="en-US"/>
              <a:t>Click to edit Master text styles</a:t>
            </a:r>
          </a:p>
          <a:p>
            <a:pPr marL="79479" lvl="1" indent="-79479"/>
            <a:r>
              <a:rPr lang="en-US"/>
              <a:t>Second level</a:t>
            </a:r>
          </a:p>
          <a:p>
            <a:pPr marL="79479" lvl="2" indent="-79479"/>
            <a:r>
              <a:rPr lang="en-US"/>
              <a:t>Third level</a:t>
            </a:r>
          </a:p>
          <a:p>
            <a:pPr marL="79479" lvl="3" indent="-79479"/>
            <a:r>
              <a:rPr lang="en-US"/>
              <a:t>Fourth level</a:t>
            </a:r>
          </a:p>
          <a:p>
            <a:pPr marL="79479" lvl="4" indent="-79479"/>
            <a:r>
              <a:rPr lang="en-US"/>
              <a:t>Fifth level</a:t>
            </a:r>
          </a:p>
        </p:txBody>
      </p:sp>
      <p:sp>
        <p:nvSpPr>
          <p:cNvPr id="5" name="Text Placeholder 11">
            <a:extLst>
              <a:ext uri="{FF2B5EF4-FFF2-40B4-BE49-F238E27FC236}">
                <a16:creationId xmlns:a16="http://schemas.microsoft.com/office/drawing/2014/main" id="{F5FE1442-403B-B03F-C9C0-65A7881A0D7B}"/>
              </a:ext>
            </a:extLst>
          </p:cNvPr>
          <p:cNvSpPr>
            <a:spLocks noGrp="1"/>
          </p:cNvSpPr>
          <p:nvPr>
            <p:ph type="body" sz="quarter" idx="17"/>
          </p:nvPr>
        </p:nvSpPr>
        <p:spPr>
          <a:xfrm>
            <a:off x="1919883" y="1917701"/>
            <a:ext cx="1425178" cy="356741"/>
          </a:xfrm>
        </p:spPr>
        <p:txBody>
          <a:bodyPr anchor="t"/>
          <a:lstStyle>
            <a:lvl1pPr marL="0" indent="0">
              <a:spcBef>
                <a:spcPts val="0"/>
              </a:spcBef>
              <a:buNone/>
              <a:defRPr sz="1125">
                <a:solidFill>
                  <a:schemeClr val="tx1"/>
                </a:solidFill>
                <a:latin typeface="+mj-lt"/>
              </a:defRPr>
            </a:lvl1pPr>
          </a:lstStyle>
          <a:p>
            <a:pPr lvl="0"/>
            <a:r>
              <a:rPr lang="en-US"/>
              <a:t>Click to edit Master text styles</a:t>
            </a:r>
          </a:p>
        </p:txBody>
      </p:sp>
      <p:sp>
        <p:nvSpPr>
          <p:cNvPr id="6" name="Text Placeholder 9">
            <a:extLst>
              <a:ext uri="{FF2B5EF4-FFF2-40B4-BE49-F238E27FC236}">
                <a16:creationId xmlns:a16="http://schemas.microsoft.com/office/drawing/2014/main" id="{96029F02-5F47-3D3F-2320-14EE60AF0CD0}"/>
              </a:ext>
            </a:extLst>
          </p:cNvPr>
          <p:cNvSpPr>
            <a:spLocks noGrp="1"/>
          </p:cNvSpPr>
          <p:nvPr>
            <p:ph type="body" sz="quarter" idx="15"/>
          </p:nvPr>
        </p:nvSpPr>
        <p:spPr>
          <a:xfrm>
            <a:off x="1919884" y="3035300"/>
            <a:ext cx="1424285" cy="900375"/>
          </a:xfrm>
        </p:spPr>
        <p:txBody>
          <a:bodyPr vert="horz" wrap="square" lIns="0" tIns="0" rIns="0" bIns="0" rtlCol="0">
            <a:spAutoFit/>
          </a:bodyPr>
          <a:lstStyle>
            <a:lvl1pPr>
              <a:defRPr lang="en-US" sz="900" dirty="0"/>
            </a:lvl1pPr>
            <a:lvl2pPr>
              <a:defRPr lang="en-US" sz="900" dirty="0"/>
            </a:lvl2pPr>
            <a:lvl3pPr>
              <a:defRPr lang="en-US" sz="900" dirty="0"/>
            </a:lvl3pPr>
            <a:lvl4pPr>
              <a:defRPr lang="en-US" sz="788" dirty="0"/>
            </a:lvl4pPr>
            <a:lvl5pPr>
              <a:defRPr lang="en-US" sz="788" dirty="0"/>
            </a:lvl5pPr>
          </a:lstStyle>
          <a:p>
            <a:pPr marL="79479" lvl="0" indent="-79479"/>
            <a:r>
              <a:rPr lang="en-US"/>
              <a:t>Click to edit Master text styles</a:t>
            </a:r>
          </a:p>
          <a:p>
            <a:pPr marL="79479" lvl="1" indent="-79479"/>
            <a:r>
              <a:rPr lang="en-US"/>
              <a:t>Second level</a:t>
            </a:r>
          </a:p>
          <a:p>
            <a:pPr marL="79479" lvl="2" indent="-79479"/>
            <a:r>
              <a:rPr lang="en-US"/>
              <a:t>Third level</a:t>
            </a:r>
          </a:p>
          <a:p>
            <a:pPr marL="79479" lvl="3" indent="-79479"/>
            <a:r>
              <a:rPr lang="en-US"/>
              <a:t>Fourth level</a:t>
            </a:r>
          </a:p>
          <a:p>
            <a:pPr marL="79479" lvl="4" indent="-79479"/>
            <a:r>
              <a:rPr lang="en-US"/>
              <a:t>Fifth level</a:t>
            </a:r>
          </a:p>
        </p:txBody>
      </p:sp>
      <p:sp>
        <p:nvSpPr>
          <p:cNvPr id="7" name="Text Placeholder 11">
            <a:extLst>
              <a:ext uri="{FF2B5EF4-FFF2-40B4-BE49-F238E27FC236}">
                <a16:creationId xmlns:a16="http://schemas.microsoft.com/office/drawing/2014/main" id="{B3F9C0F3-86E3-1586-F3CA-6375DD24196B}"/>
              </a:ext>
            </a:extLst>
          </p:cNvPr>
          <p:cNvSpPr>
            <a:spLocks noGrp="1"/>
          </p:cNvSpPr>
          <p:nvPr>
            <p:ph type="body" sz="quarter" idx="18"/>
          </p:nvPr>
        </p:nvSpPr>
        <p:spPr>
          <a:xfrm>
            <a:off x="3512368" y="1917701"/>
            <a:ext cx="1424285" cy="356741"/>
          </a:xfrm>
        </p:spPr>
        <p:txBody>
          <a:bodyPr anchor="t"/>
          <a:lstStyle>
            <a:lvl1pPr marL="0" indent="0">
              <a:spcBef>
                <a:spcPts val="0"/>
              </a:spcBef>
              <a:buNone/>
              <a:defRPr sz="1125">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04CEDB4A-51A7-3CE8-6980-A6FC8EDC383E}"/>
              </a:ext>
            </a:extLst>
          </p:cNvPr>
          <p:cNvSpPr>
            <a:spLocks noGrp="1"/>
          </p:cNvSpPr>
          <p:nvPr>
            <p:ph type="body" sz="quarter" idx="19"/>
          </p:nvPr>
        </p:nvSpPr>
        <p:spPr>
          <a:xfrm>
            <a:off x="3512368" y="3044154"/>
            <a:ext cx="1424285" cy="900375"/>
          </a:xfrm>
        </p:spPr>
        <p:txBody>
          <a:bodyPr vert="horz" wrap="square" lIns="0" tIns="0" rIns="0" bIns="0" rtlCol="0">
            <a:spAutoFit/>
          </a:bodyPr>
          <a:lstStyle>
            <a:lvl1pPr>
              <a:defRPr lang="en-US" sz="900" dirty="0"/>
            </a:lvl1pPr>
            <a:lvl2pPr>
              <a:defRPr lang="en-US" sz="900" dirty="0"/>
            </a:lvl2pPr>
            <a:lvl3pPr>
              <a:defRPr lang="en-US" sz="900" dirty="0"/>
            </a:lvl3pPr>
            <a:lvl4pPr>
              <a:defRPr lang="en-US" sz="788" dirty="0"/>
            </a:lvl4pPr>
            <a:lvl5pPr>
              <a:defRPr lang="en-US" sz="788" dirty="0"/>
            </a:lvl5pPr>
          </a:lstStyle>
          <a:p>
            <a:pPr marL="79479" lvl="0" indent="-79479"/>
            <a:r>
              <a:rPr lang="en-US"/>
              <a:t>Click to edit Master text styles</a:t>
            </a:r>
          </a:p>
          <a:p>
            <a:pPr marL="79479" lvl="1" indent="-79479"/>
            <a:r>
              <a:rPr lang="en-US"/>
              <a:t>Second level</a:t>
            </a:r>
          </a:p>
          <a:p>
            <a:pPr marL="79479" lvl="2" indent="-79479"/>
            <a:r>
              <a:rPr lang="en-US"/>
              <a:t>Third level</a:t>
            </a:r>
          </a:p>
          <a:p>
            <a:pPr marL="79479" lvl="3" indent="-79479"/>
            <a:r>
              <a:rPr lang="en-US"/>
              <a:t>Fourth level</a:t>
            </a:r>
          </a:p>
          <a:p>
            <a:pPr marL="79479" lvl="4" indent="-79479"/>
            <a:r>
              <a:rPr lang="en-US"/>
              <a:t>Fifth level</a:t>
            </a:r>
          </a:p>
        </p:txBody>
      </p:sp>
      <p:sp>
        <p:nvSpPr>
          <p:cNvPr id="9" name="Text Placeholder 11">
            <a:extLst>
              <a:ext uri="{FF2B5EF4-FFF2-40B4-BE49-F238E27FC236}">
                <a16:creationId xmlns:a16="http://schemas.microsoft.com/office/drawing/2014/main" id="{BEB0D704-F543-6282-480A-28D09E179D1D}"/>
              </a:ext>
            </a:extLst>
          </p:cNvPr>
          <p:cNvSpPr>
            <a:spLocks noGrp="1"/>
          </p:cNvSpPr>
          <p:nvPr>
            <p:ph type="body" sz="quarter" idx="20"/>
          </p:nvPr>
        </p:nvSpPr>
        <p:spPr>
          <a:xfrm>
            <a:off x="5103637" y="1917701"/>
            <a:ext cx="1425178" cy="356741"/>
          </a:xfrm>
        </p:spPr>
        <p:txBody>
          <a:bodyPr anchor="t"/>
          <a:lstStyle>
            <a:lvl1pPr marL="0" indent="0">
              <a:spcBef>
                <a:spcPts val="0"/>
              </a:spcBef>
              <a:buNone/>
              <a:defRPr sz="1125">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FEC4FC9B-A442-E918-89C7-774880FDD008}"/>
              </a:ext>
            </a:extLst>
          </p:cNvPr>
          <p:cNvSpPr>
            <a:spLocks noGrp="1"/>
          </p:cNvSpPr>
          <p:nvPr>
            <p:ph type="body" sz="quarter" idx="21"/>
          </p:nvPr>
        </p:nvSpPr>
        <p:spPr>
          <a:xfrm>
            <a:off x="5103638" y="3035300"/>
            <a:ext cx="1424285" cy="900375"/>
          </a:xfrm>
        </p:spPr>
        <p:txBody>
          <a:bodyPr vert="horz" wrap="square" lIns="0" tIns="0" rIns="0" bIns="0" rtlCol="0">
            <a:spAutoFit/>
          </a:bodyPr>
          <a:lstStyle>
            <a:lvl1pPr>
              <a:defRPr lang="en-US" sz="900"/>
            </a:lvl1pPr>
            <a:lvl2pPr>
              <a:defRPr lang="en-US" sz="900"/>
            </a:lvl2pPr>
            <a:lvl3pPr>
              <a:defRPr lang="en-US" sz="900"/>
            </a:lvl3pPr>
            <a:lvl4pPr>
              <a:defRPr lang="en-US" sz="788"/>
            </a:lvl4pPr>
            <a:lvl5pPr>
              <a:defRPr lang="en-US" sz="788" dirty="0"/>
            </a:lvl5pPr>
          </a:lstStyle>
          <a:p>
            <a:pPr marL="79479" lvl="0" indent="-79479"/>
            <a:r>
              <a:rPr lang="en-US"/>
              <a:t>Click to edit Master text styles</a:t>
            </a:r>
          </a:p>
          <a:p>
            <a:pPr marL="79479" lvl="1" indent="-79479"/>
            <a:r>
              <a:rPr lang="en-US"/>
              <a:t>Second level</a:t>
            </a:r>
          </a:p>
          <a:p>
            <a:pPr marL="79479" lvl="2" indent="-79479"/>
            <a:r>
              <a:rPr lang="en-US"/>
              <a:t>Third level</a:t>
            </a:r>
          </a:p>
          <a:p>
            <a:pPr marL="79479" lvl="3" indent="-79479"/>
            <a:r>
              <a:rPr lang="en-US"/>
              <a:t>Fourth level</a:t>
            </a:r>
          </a:p>
          <a:p>
            <a:pPr marL="79479" lvl="4" indent="-79479"/>
            <a:r>
              <a:rPr lang="en-US"/>
              <a:t>Fifth level</a:t>
            </a:r>
          </a:p>
        </p:txBody>
      </p:sp>
    </p:spTree>
    <p:extLst>
      <p:ext uri="{BB962C8B-B14F-4D97-AF65-F5344CB8AC3E}">
        <p14:creationId xmlns:p14="http://schemas.microsoft.com/office/powerpoint/2010/main" val="41669229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330898" y="3972984"/>
            <a:ext cx="2341758" cy="499437"/>
          </a:xfrm>
        </p:spPr>
        <p:txBody>
          <a:bodyPr anchor="t"/>
          <a:lstStyle>
            <a:lvl1pPr>
              <a:defRPr sz="1575"/>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3000375" y="0"/>
            <a:ext cx="3857625" cy="9144000"/>
          </a:xfrm>
          <a:blipFill>
            <a:blip r:embed="rId2"/>
            <a:stretch>
              <a:fillRect/>
            </a:stretch>
          </a:blipFill>
        </p:spPr>
        <p:txBody>
          <a:bodyPr lIns="0" tIns="2377440" rIns="0" anchor="t" anchorCtr="0">
            <a:noAutofit/>
          </a:bodyPr>
          <a:lstStyle>
            <a:lvl1pPr marL="0" indent="0" algn="ctr">
              <a:lnSpc>
                <a:spcPct val="100000"/>
              </a:lnSpc>
              <a:buNone/>
              <a:defRPr sz="78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6950093" y="-271925"/>
            <a:ext cx="318998" cy="86627"/>
          </a:xfrm>
          <a:prstGeom prst="rect">
            <a:avLst/>
          </a:prstGeom>
          <a:noFill/>
        </p:spPr>
        <p:txBody>
          <a:bodyPr wrap="none" lIns="0" tIns="0" rIns="0" bIns="0" rtlCol="0">
            <a:spAutoFit/>
          </a:bodyPr>
          <a:lstStyle/>
          <a:p>
            <a:pPr algn="l"/>
            <a:r>
              <a:rPr lang="en-US" sz="563">
                <a:solidFill>
                  <a:srgbClr val="A3A3A3"/>
                </a:solidFill>
              </a:rPr>
              <a:t>ELT layout</a:t>
            </a:r>
          </a:p>
        </p:txBody>
      </p:sp>
    </p:spTree>
    <p:extLst>
      <p:ext uri="{BB962C8B-B14F-4D97-AF65-F5344CB8AC3E}">
        <p14:creationId xmlns:p14="http://schemas.microsoft.com/office/powerpoint/2010/main" val="3786961596"/>
      </p:ext>
    </p:extLst>
  </p:cSld>
  <p:clrMapOvr>
    <a:masterClrMapping/>
  </p:clrMapOvr>
  <p:transition>
    <p:fade/>
  </p:transition>
  <p:extLst>
    <p:ext uri="{DCECCB84-F9BA-43D5-87BE-67443E8EF086}">
      <p15:sldGuideLst xmlns:p15="http://schemas.microsoft.com/office/powerpoint/2012/main">
        <p15:guide id="2" pos="2142">
          <p15:clr>
            <a:srgbClr val="5ACBF0"/>
          </p15:clr>
        </p15:guide>
        <p15:guide id="3" orient="horz" pos="2753">
          <p15:clr>
            <a:srgbClr val="5ACBF0"/>
          </p15:clr>
        </p15:guide>
        <p15:guide id="4" pos="2379">
          <p15:clr>
            <a:srgbClr val="C35EA4"/>
          </p15:clr>
        </p15:guide>
        <p15:guide id="5" pos="1908">
          <p15:clr>
            <a:srgbClr val="5ACBF0"/>
          </p15:clr>
        </p15:guide>
        <p15:guide id="6" pos="2261">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6858000" cy="9144000"/>
          </a:xfrm>
          <a:blipFill>
            <a:blip r:embed="rId2"/>
            <a:stretch>
              <a:fillRect/>
            </a:stretch>
          </a:blipFill>
        </p:spPr>
        <p:txBody>
          <a:bodyPr wrap="none" bIns="1554480" anchor="ctr">
            <a:noAutofit/>
          </a:bodyPr>
          <a:lstStyle>
            <a:lvl1pPr marL="0" indent="0" algn="ctr">
              <a:buNone/>
              <a:defRPr sz="788"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4876800"/>
            <a:ext cx="6858000" cy="42672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2025"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6950093" y="-271925"/>
            <a:ext cx="318998" cy="86627"/>
          </a:xfrm>
          <a:prstGeom prst="rect">
            <a:avLst/>
          </a:prstGeom>
          <a:noFill/>
        </p:spPr>
        <p:txBody>
          <a:bodyPr wrap="none" lIns="0" tIns="0" rIns="0" bIns="0" rtlCol="0">
            <a:spAutoFit/>
          </a:bodyPr>
          <a:lstStyle/>
          <a:p>
            <a:pPr algn="l"/>
            <a:r>
              <a:rPr lang="en-US" sz="563">
                <a:solidFill>
                  <a:srgbClr val="A3A3A3"/>
                </a:solidFill>
              </a:rPr>
              <a:t>ELT layout</a:t>
            </a:r>
          </a:p>
        </p:txBody>
      </p:sp>
    </p:spTree>
    <p:extLst>
      <p:ext uri="{BB962C8B-B14F-4D97-AF65-F5344CB8AC3E}">
        <p14:creationId xmlns:p14="http://schemas.microsoft.com/office/powerpoint/2010/main" val="2423194040"/>
      </p:ext>
    </p:extLst>
  </p:cSld>
  <p:clrMapOvr>
    <a:masterClrMapping/>
  </p:clrMapOvr>
  <p:transition>
    <p:fade/>
  </p:transition>
  <p:extLst>
    <p:ext uri="{DCECCB84-F9BA-43D5-87BE-67443E8EF086}">
      <p15:sldGuideLst xmlns:p15="http://schemas.microsoft.com/office/powerpoint/2012/main">
        <p15:guide id="1" orient="horz" pos="3379">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6858000" cy="9144000"/>
          </a:xfrm>
          <a:blipFill>
            <a:blip r:embed="rId2"/>
            <a:stretch>
              <a:fillRect/>
            </a:stretch>
          </a:blipFill>
        </p:spPr>
        <p:txBody>
          <a:bodyPr wrap="none" bIns="1554480" anchor="ctr">
            <a:noAutofit/>
          </a:bodyPr>
          <a:lstStyle>
            <a:lvl1pPr marL="0" indent="0" algn="ctr">
              <a:buNone/>
              <a:defRPr sz="788"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2" y="0"/>
            <a:ext cx="3188970" cy="9144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2025"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6950093" y="-271925"/>
            <a:ext cx="318998" cy="86627"/>
          </a:xfrm>
          <a:prstGeom prst="rect">
            <a:avLst/>
          </a:prstGeom>
          <a:noFill/>
        </p:spPr>
        <p:txBody>
          <a:bodyPr wrap="none" lIns="0" tIns="0" rIns="0" bIns="0" rtlCol="0">
            <a:spAutoFit/>
          </a:bodyPr>
          <a:lstStyle/>
          <a:p>
            <a:pPr algn="l"/>
            <a:r>
              <a:rPr lang="en-US" sz="563">
                <a:solidFill>
                  <a:srgbClr val="A3A3A3"/>
                </a:solidFill>
              </a:rPr>
              <a:t>ELT layout</a:t>
            </a:r>
          </a:p>
        </p:txBody>
      </p:sp>
    </p:spTree>
    <p:extLst>
      <p:ext uri="{BB962C8B-B14F-4D97-AF65-F5344CB8AC3E}">
        <p14:creationId xmlns:p14="http://schemas.microsoft.com/office/powerpoint/2010/main" val="3572470634"/>
      </p:ext>
    </p:extLst>
  </p:cSld>
  <p:clrMapOvr>
    <a:masterClrMapping/>
  </p:clrMapOvr>
  <p:transition>
    <p:fade/>
  </p:transition>
  <p:extLst>
    <p:ext uri="{DCECCB84-F9BA-43D5-87BE-67443E8EF086}">
      <p15:sldGuideLst xmlns:p15="http://schemas.microsoft.com/office/powerpoint/2012/main">
        <p15:guide id="7" pos="2280">
          <p15:clr>
            <a:srgbClr val="5ACBF0"/>
          </p15:clr>
        </p15:guide>
        <p15:guide id="8" orient="horz" pos="316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6858000" cy="9144000"/>
          </a:xfrm>
          <a:blipFill>
            <a:blip r:embed="rId2"/>
            <a:stretch>
              <a:fillRect/>
            </a:stretch>
          </a:blipFill>
        </p:spPr>
        <p:txBody>
          <a:bodyPr wrap="none" bIns="1554480" anchor="ctr">
            <a:noAutofit/>
          </a:bodyPr>
          <a:lstStyle>
            <a:lvl1pPr marL="0" indent="0" algn="ctr">
              <a:buNone/>
              <a:defRPr sz="788"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669030" y="0"/>
            <a:ext cx="3188970" cy="9144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2025"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6950093" y="-271925"/>
            <a:ext cx="318998" cy="86627"/>
          </a:xfrm>
          <a:prstGeom prst="rect">
            <a:avLst/>
          </a:prstGeom>
          <a:noFill/>
        </p:spPr>
        <p:txBody>
          <a:bodyPr wrap="none" lIns="0" tIns="0" rIns="0" bIns="0" rtlCol="0">
            <a:spAutoFit/>
          </a:bodyPr>
          <a:lstStyle/>
          <a:p>
            <a:pPr algn="l"/>
            <a:r>
              <a:rPr lang="en-US" sz="563">
                <a:solidFill>
                  <a:srgbClr val="A3A3A3"/>
                </a:solidFill>
              </a:rPr>
              <a:t>ELT layout</a:t>
            </a:r>
          </a:p>
        </p:txBody>
      </p:sp>
    </p:spTree>
    <p:extLst>
      <p:ext uri="{BB962C8B-B14F-4D97-AF65-F5344CB8AC3E}">
        <p14:creationId xmlns:p14="http://schemas.microsoft.com/office/powerpoint/2010/main" val="3474633930"/>
      </p:ext>
    </p:extLst>
  </p:cSld>
  <p:clrMapOvr>
    <a:masterClrMapping/>
  </p:clrMapOvr>
  <p:transition>
    <p:fade/>
  </p:transition>
  <p:extLst>
    <p:ext uri="{DCECCB84-F9BA-43D5-87BE-67443E8EF086}">
      <p15:sldGuideLst xmlns:p15="http://schemas.microsoft.com/office/powerpoint/2012/main">
        <p15:guide id="7" pos="2617">
          <p15:clr>
            <a:srgbClr val="5ACBF0"/>
          </p15:clr>
        </p15:guide>
        <p15:guide id="8" orient="horz" pos="316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330898" y="7456969"/>
            <a:ext cx="6197918" cy="321067"/>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6858000" cy="6096000"/>
          </a:xfrm>
          <a:blipFill>
            <a:blip r:embed="rId2"/>
            <a:stretch>
              <a:fillRect/>
            </a:stretch>
          </a:blipFill>
        </p:spPr>
        <p:txBody>
          <a:bodyPr vert="horz" wrap="square" lIns="0" tIns="1280160" rIns="0" bIns="0" rtlCol="0" anchor="t" anchorCtr="0">
            <a:noAutofit/>
          </a:bodyPr>
          <a:lstStyle>
            <a:lvl1pPr marL="0" indent="0" algn="ctr">
              <a:buNone/>
              <a:defRPr lang="en-US" sz="788" b="1" dirty="0">
                <a:solidFill>
                  <a:srgbClr val="000000"/>
                </a:solidFill>
              </a:defRPr>
            </a:lvl1pPr>
          </a:lstStyle>
          <a:p>
            <a:pPr marL="128595" lvl="0" indent="-128595"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6950093" y="-271925"/>
            <a:ext cx="318998" cy="86627"/>
          </a:xfrm>
          <a:prstGeom prst="rect">
            <a:avLst/>
          </a:prstGeom>
          <a:noFill/>
        </p:spPr>
        <p:txBody>
          <a:bodyPr wrap="none" lIns="0" tIns="0" rIns="0" bIns="0" rtlCol="0">
            <a:spAutoFit/>
          </a:bodyPr>
          <a:lstStyle/>
          <a:p>
            <a:pPr algn="l"/>
            <a:r>
              <a:rPr lang="en-US" sz="563">
                <a:solidFill>
                  <a:srgbClr val="A3A3A3"/>
                </a:solidFill>
              </a:rPr>
              <a:t>ELT layout</a:t>
            </a:r>
          </a:p>
        </p:txBody>
      </p:sp>
    </p:spTree>
    <p:extLst>
      <p:ext uri="{BB962C8B-B14F-4D97-AF65-F5344CB8AC3E}">
        <p14:creationId xmlns:p14="http://schemas.microsoft.com/office/powerpoint/2010/main" val="3793116553"/>
      </p:ext>
    </p:extLst>
  </p:cSld>
  <p:clrMapOvr>
    <a:masterClrMapping/>
  </p:clrMapOvr>
  <p:transition>
    <p:fade/>
  </p:transition>
  <p:extLst>
    <p:ext uri="{DCECCB84-F9BA-43D5-87BE-67443E8EF086}">
      <p15:sldGuideLst xmlns:p15="http://schemas.microsoft.com/office/powerpoint/2012/main">
        <p15:guide id="5" orient="horz" pos="4224">
          <p15:clr>
            <a:srgbClr val="5ACBF0"/>
          </p15:clr>
        </p15:guide>
        <p15:guide id="6" orient="horz" pos="5280">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330898" y="1363847"/>
            <a:ext cx="6197918" cy="321067"/>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1339" y="3048000"/>
            <a:ext cx="6858000" cy="6096000"/>
          </a:xfrm>
          <a:blipFill>
            <a:blip r:embed="rId2"/>
            <a:stretch>
              <a:fillRect/>
            </a:stretch>
          </a:blipFill>
        </p:spPr>
        <p:txBody>
          <a:bodyPr vert="horz" wrap="square" lIns="0" tIns="1371600" rIns="0" bIns="0" rtlCol="0" anchor="t" anchorCtr="0">
            <a:noAutofit/>
          </a:bodyPr>
          <a:lstStyle>
            <a:lvl1pPr marL="0" indent="0" algn="ctr">
              <a:buNone/>
              <a:defRPr lang="en-US" sz="788" b="1" dirty="0">
                <a:solidFill>
                  <a:srgbClr val="000000"/>
                </a:solidFill>
              </a:defRPr>
            </a:lvl1pPr>
          </a:lstStyle>
          <a:p>
            <a:pPr marL="128595" lvl="0" indent="-128595"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6950093" y="-271925"/>
            <a:ext cx="318998" cy="86627"/>
          </a:xfrm>
          <a:prstGeom prst="rect">
            <a:avLst/>
          </a:prstGeom>
          <a:noFill/>
        </p:spPr>
        <p:txBody>
          <a:bodyPr wrap="none" lIns="0" tIns="0" rIns="0" bIns="0" rtlCol="0">
            <a:spAutoFit/>
          </a:bodyPr>
          <a:lstStyle/>
          <a:p>
            <a:pPr algn="l"/>
            <a:r>
              <a:rPr lang="en-US" sz="563">
                <a:solidFill>
                  <a:srgbClr val="A3A3A3"/>
                </a:solidFill>
              </a:rPr>
              <a:t>ELT layout</a:t>
            </a:r>
          </a:p>
        </p:txBody>
      </p:sp>
    </p:spTree>
    <p:extLst>
      <p:ext uri="{BB962C8B-B14F-4D97-AF65-F5344CB8AC3E}">
        <p14:creationId xmlns:p14="http://schemas.microsoft.com/office/powerpoint/2010/main" val="283975180"/>
      </p:ext>
    </p:extLst>
  </p:cSld>
  <p:clrMapOvr>
    <a:masterClrMapping/>
  </p:clrMapOvr>
  <p:transition>
    <p:fade/>
  </p:transition>
  <p:extLst>
    <p:ext uri="{DCECCB84-F9BA-43D5-87BE-67443E8EF086}">
      <p15:sldGuideLst xmlns:p15="http://schemas.microsoft.com/office/powerpoint/2012/main">
        <p15:guide id="5" orient="horz" pos="2112">
          <p15:clr>
            <a:srgbClr val="5ACBF0"/>
          </p15:clr>
        </p15:guide>
        <p15:guide id="6" orient="horz" pos="105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261044-9341-7FBD-8C1A-D30E02283D90}"/>
              </a:ext>
            </a:extLst>
          </p:cNvPr>
          <p:cNvSpPr/>
          <p:nvPr userDrawn="1"/>
        </p:nvSpPr>
        <p:spPr bwMode="auto">
          <a:xfrm>
            <a:off x="0" y="3425952"/>
            <a:ext cx="6858000" cy="5718048"/>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algn="l" defTabSz="524544" fontAlgn="base">
              <a:spcBef>
                <a:spcPct val="0"/>
              </a:spcBef>
              <a:spcAft>
                <a:spcPct val="0"/>
              </a:spcAft>
            </a:pPr>
            <a:endParaRPr lang="en-US" sz="1125"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330898" y="609600"/>
            <a:ext cx="6197918" cy="321067"/>
          </a:xfrm>
        </p:spPr>
        <p:txBody>
          <a:bodyPr/>
          <a:lstStyle>
            <a:lvl1pPr>
              <a:defRPr>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328613" y="7586134"/>
            <a:ext cx="3019234" cy="160592"/>
          </a:xfrm>
        </p:spPr>
        <p:txBody>
          <a:bodyPr/>
          <a:lstStyle>
            <a:lvl1pPr marL="0" indent="0" algn="l">
              <a:spcBef>
                <a:spcPts val="0"/>
              </a:spcBef>
              <a:buNone/>
              <a:defRPr sz="1013">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327720" y="2700866"/>
            <a:ext cx="3019234" cy="463296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563" b="1" dirty="0">
                <a:solidFill>
                  <a:srgbClr val="FFFFFF"/>
                </a:solidFill>
              </a:defRPr>
            </a:lvl1pPr>
          </a:lstStyle>
          <a:p>
            <a:pPr marL="128595" lvl="0" indent="-128595"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3511047" y="7586134"/>
            <a:ext cx="3019234" cy="160592"/>
          </a:xfrm>
        </p:spPr>
        <p:txBody>
          <a:bodyPr/>
          <a:lstStyle>
            <a:lvl1pPr marL="0" indent="0" algn="l">
              <a:spcBef>
                <a:spcPts val="0"/>
              </a:spcBef>
              <a:buNone/>
              <a:defRPr sz="1013">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3509582" y="2700866"/>
            <a:ext cx="3019234" cy="463296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563" b="1" dirty="0">
                <a:solidFill>
                  <a:srgbClr val="FFFFFF"/>
                </a:solidFill>
              </a:defRPr>
            </a:lvl1pPr>
          </a:lstStyle>
          <a:p>
            <a:pPr marL="128595" lvl="0" indent="-128595"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6950093" y="-271925"/>
            <a:ext cx="318998" cy="86627"/>
          </a:xfrm>
          <a:prstGeom prst="rect">
            <a:avLst/>
          </a:prstGeom>
          <a:noFill/>
        </p:spPr>
        <p:txBody>
          <a:bodyPr wrap="none" lIns="0" tIns="0" rIns="0" bIns="0" rtlCol="0">
            <a:spAutoFit/>
          </a:bodyPr>
          <a:lstStyle/>
          <a:p>
            <a:pPr algn="l"/>
            <a:r>
              <a:rPr lang="en-US" sz="563">
                <a:solidFill>
                  <a:srgbClr val="A3A3A3"/>
                </a:solidFill>
              </a:rPr>
              <a:t>ELT layout</a:t>
            </a:r>
          </a:p>
        </p:txBody>
      </p:sp>
    </p:spTree>
    <p:extLst>
      <p:ext uri="{BB962C8B-B14F-4D97-AF65-F5344CB8AC3E}">
        <p14:creationId xmlns:p14="http://schemas.microsoft.com/office/powerpoint/2010/main" val="2671848433"/>
      </p:ext>
    </p:extLst>
  </p:cSld>
  <p:clrMapOvr>
    <a:masterClrMapping/>
  </p:clrMapOvr>
  <p:transition>
    <p:fade/>
  </p:transition>
  <p:extLst>
    <p:ext uri="{DCECCB84-F9BA-43D5-87BE-67443E8EF086}">
      <p15:sldGuideLst xmlns:p15="http://schemas.microsoft.com/office/powerpoint/2012/main">
        <p15:guide id="3" orient="horz" pos="5257">
          <p15:clr>
            <a:srgbClr val="5ACBF0"/>
          </p15:clr>
        </p15:guide>
        <p15:guide id="4" orient="horz" pos="1871">
          <p15:clr>
            <a:srgbClr val="5ACBF0"/>
          </p15:clr>
        </p15:guide>
        <p15:guide id="5" orient="horz" pos="422">
          <p15:clr>
            <a:srgbClr val="5ACBF0"/>
          </p15:clr>
        </p15:guide>
        <p15:guide id="6" pos="2390">
          <p15:clr>
            <a:srgbClr val="5ACBF0"/>
          </p15:clr>
        </p15:guide>
        <p15:guide id="7" pos="2506">
          <p15:clr>
            <a:srgbClr val="5ACBF0"/>
          </p15:clr>
        </p15:guide>
        <p15:guide id="8" orient="horz" pos="5081">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9D5A60-52D5-C530-91BD-7F680D9BD4B6}"/>
              </a:ext>
            </a:extLst>
          </p:cNvPr>
          <p:cNvSpPr/>
          <p:nvPr userDrawn="1"/>
        </p:nvSpPr>
        <p:spPr bwMode="auto">
          <a:xfrm>
            <a:off x="0" y="3425952"/>
            <a:ext cx="6858000" cy="5718048"/>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algn="l" defTabSz="524544" fontAlgn="base">
              <a:spcBef>
                <a:spcPct val="0"/>
              </a:spcBef>
              <a:spcAft>
                <a:spcPct val="0"/>
              </a:spcAft>
            </a:pPr>
            <a:endParaRPr lang="en-US" sz="1125"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330898" y="609600"/>
            <a:ext cx="6197918" cy="321067"/>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327720" y="7586134"/>
            <a:ext cx="1954708" cy="160592"/>
          </a:xfrm>
        </p:spPr>
        <p:txBody>
          <a:bodyPr/>
          <a:lstStyle>
            <a:lvl1pPr marL="0" indent="0" algn="l">
              <a:spcBef>
                <a:spcPts val="0"/>
              </a:spcBef>
              <a:buNone/>
              <a:defRPr sz="1013">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327719" y="2700866"/>
            <a:ext cx="1954530" cy="463296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2451735" y="7586134"/>
            <a:ext cx="1954708" cy="160592"/>
          </a:xfrm>
        </p:spPr>
        <p:txBody>
          <a:bodyPr/>
          <a:lstStyle>
            <a:lvl1pPr marL="0" indent="0" algn="l">
              <a:spcBef>
                <a:spcPts val="0"/>
              </a:spcBef>
              <a:buNone/>
              <a:defRPr sz="1013">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2451735" y="2700866"/>
            <a:ext cx="1954530" cy="463296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4575573" y="7586134"/>
            <a:ext cx="1954708" cy="160592"/>
          </a:xfrm>
        </p:spPr>
        <p:txBody>
          <a:bodyPr/>
          <a:lstStyle>
            <a:lvl1pPr marL="0" indent="0" algn="l">
              <a:spcBef>
                <a:spcPts val="0"/>
              </a:spcBef>
              <a:buNone/>
              <a:defRPr sz="1013">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4574285" y="2700866"/>
            <a:ext cx="1954530" cy="463296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6950093" y="-271925"/>
            <a:ext cx="318998" cy="86627"/>
          </a:xfrm>
          <a:prstGeom prst="rect">
            <a:avLst/>
          </a:prstGeom>
          <a:noFill/>
        </p:spPr>
        <p:txBody>
          <a:bodyPr wrap="none" lIns="0" tIns="0" rIns="0" bIns="0" rtlCol="0">
            <a:spAutoFit/>
          </a:bodyPr>
          <a:lstStyle/>
          <a:p>
            <a:pPr algn="l"/>
            <a:r>
              <a:rPr lang="en-US" sz="563">
                <a:solidFill>
                  <a:srgbClr val="A3A3A3"/>
                </a:solidFill>
              </a:rPr>
              <a:t>ELT layout</a:t>
            </a:r>
          </a:p>
        </p:txBody>
      </p:sp>
    </p:spTree>
    <p:extLst>
      <p:ext uri="{BB962C8B-B14F-4D97-AF65-F5344CB8AC3E}">
        <p14:creationId xmlns:p14="http://schemas.microsoft.com/office/powerpoint/2010/main" val="2904395427"/>
      </p:ext>
    </p:extLst>
  </p:cSld>
  <p:clrMapOvr>
    <a:masterClrMapping/>
  </p:clrMapOvr>
  <p:transition>
    <p:fade/>
  </p:transition>
  <p:extLst>
    <p:ext uri="{DCECCB84-F9BA-43D5-87BE-67443E8EF086}">
      <p15:sldGuideLst xmlns:p15="http://schemas.microsoft.com/office/powerpoint/2012/main">
        <p15:guide id="3" orient="horz" pos="5257">
          <p15:clr>
            <a:srgbClr val="5ACBF0"/>
          </p15:clr>
        </p15:guide>
        <p15:guide id="4" orient="horz" pos="1871">
          <p15:clr>
            <a:srgbClr val="5ACBF0"/>
          </p15:clr>
        </p15:guide>
        <p15:guide id="5" orient="horz" pos="422">
          <p15:clr>
            <a:srgbClr val="5ACBF0"/>
          </p15:clr>
        </p15:guide>
        <p15:guide id="6" pos="1630">
          <p15:clr>
            <a:srgbClr val="5ACBF0"/>
          </p15:clr>
        </p15:guide>
        <p15:guide id="7" pos="1749">
          <p15:clr>
            <a:srgbClr val="5ACBF0"/>
          </p15:clr>
        </p15:guide>
        <p15:guide id="8" pos="3147">
          <p15:clr>
            <a:srgbClr val="5ACBF0"/>
          </p15:clr>
        </p15:guide>
        <p15:guide id="9" pos="3266">
          <p15:clr>
            <a:srgbClr val="5ACBF0"/>
          </p15:clr>
        </p15:guide>
        <p15:guide id="10" orient="horz" pos="5082">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93B555-355E-F4E5-0EFF-5F4D4A832B36}"/>
              </a:ext>
            </a:extLst>
          </p:cNvPr>
          <p:cNvSpPr/>
          <p:nvPr userDrawn="1"/>
        </p:nvSpPr>
        <p:spPr bwMode="auto">
          <a:xfrm>
            <a:off x="0" y="3425952"/>
            <a:ext cx="6858000" cy="5718048"/>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algn="l" defTabSz="524544" fontAlgn="base">
              <a:spcBef>
                <a:spcPct val="0"/>
              </a:spcBef>
              <a:spcAft>
                <a:spcPct val="0"/>
              </a:spcAft>
            </a:pPr>
            <a:endParaRPr lang="en-US" sz="1125"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330898" y="609600"/>
            <a:ext cx="6197918" cy="321067"/>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327720" y="6338583"/>
            <a:ext cx="1424749" cy="321184"/>
          </a:xfrm>
        </p:spPr>
        <p:txBody>
          <a:bodyPr/>
          <a:lstStyle>
            <a:lvl1pPr marL="0" indent="0" algn="l">
              <a:spcBef>
                <a:spcPts val="0"/>
              </a:spcBef>
              <a:buNone/>
              <a:defRPr sz="1013">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327719" y="2700867"/>
            <a:ext cx="1424749" cy="3377184"/>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33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1920323" y="6338583"/>
            <a:ext cx="1424749" cy="321184"/>
          </a:xfrm>
        </p:spPr>
        <p:txBody>
          <a:bodyPr/>
          <a:lstStyle>
            <a:lvl1pPr marL="0" indent="0" algn="l">
              <a:spcBef>
                <a:spcPts val="0"/>
              </a:spcBef>
              <a:buNone/>
              <a:defRPr sz="1013">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1920323" y="2700867"/>
            <a:ext cx="1424749" cy="3377184"/>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33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3512928" y="6338583"/>
            <a:ext cx="1424749" cy="321184"/>
          </a:xfrm>
        </p:spPr>
        <p:txBody>
          <a:bodyPr/>
          <a:lstStyle>
            <a:lvl1pPr marL="0" indent="0" algn="l">
              <a:spcBef>
                <a:spcPts val="0"/>
              </a:spcBef>
              <a:buNone/>
              <a:defRPr sz="1013">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3512928" y="2700867"/>
            <a:ext cx="1424749" cy="3377184"/>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33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5105532" y="6338583"/>
            <a:ext cx="1424749" cy="321184"/>
          </a:xfrm>
        </p:spPr>
        <p:txBody>
          <a:bodyPr/>
          <a:lstStyle>
            <a:lvl1pPr marL="0" indent="0" algn="l">
              <a:spcBef>
                <a:spcPts val="0"/>
              </a:spcBef>
              <a:buNone/>
              <a:defRPr sz="1013">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5104066" y="2700867"/>
            <a:ext cx="1424749" cy="3377184"/>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338"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6950093" y="-271925"/>
            <a:ext cx="318998" cy="86627"/>
          </a:xfrm>
          <a:prstGeom prst="rect">
            <a:avLst/>
          </a:prstGeom>
          <a:noFill/>
        </p:spPr>
        <p:txBody>
          <a:bodyPr wrap="none" lIns="0" tIns="0" rIns="0" bIns="0" rtlCol="0">
            <a:spAutoFit/>
          </a:bodyPr>
          <a:lstStyle/>
          <a:p>
            <a:pPr algn="l"/>
            <a:r>
              <a:rPr lang="en-US" sz="563">
                <a:solidFill>
                  <a:srgbClr val="A3A3A3"/>
                </a:solidFill>
              </a:rPr>
              <a:t>ELT layout</a:t>
            </a:r>
          </a:p>
        </p:txBody>
      </p:sp>
    </p:spTree>
    <p:extLst>
      <p:ext uri="{BB962C8B-B14F-4D97-AF65-F5344CB8AC3E}">
        <p14:creationId xmlns:p14="http://schemas.microsoft.com/office/powerpoint/2010/main" val="1171967509"/>
      </p:ext>
    </p:extLst>
  </p:cSld>
  <p:clrMapOvr>
    <a:masterClrMapping/>
  </p:clrMapOvr>
  <p:transition>
    <p:fade/>
  </p:transition>
  <p:extLst>
    <p:ext uri="{DCECCB84-F9BA-43D5-87BE-67443E8EF086}">
      <p15:sldGuideLst xmlns:p15="http://schemas.microsoft.com/office/powerpoint/2012/main">
        <p15:guide id="3" orient="horz" pos="4390">
          <p15:clr>
            <a:srgbClr val="5ACBF0"/>
          </p15:clr>
        </p15:guide>
        <p15:guide id="4" orient="horz" pos="1871">
          <p15:clr>
            <a:srgbClr val="5ACBF0"/>
          </p15:clr>
        </p15:guide>
        <p15:guide id="5" orient="horz" pos="422">
          <p15:clr>
            <a:srgbClr val="5ACBF0"/>
          </p15:clr>
        </p15:guide>
        <p15:guide id="6" pos="1251">
          <p15:clr>
            <a:srgbClr val="5ACBF0"/>
          </p15:clr>
        </p15:guide>
        <p15:guide id="7" pos="1371">
          <p15:clr>
            <a:srgbClr val="5ACBF0"/>
          </p15:clr>
        </p15:guide>
        <p15:guide id="8" pos="2388">
          <p15:clr>
            <a:srgbClr val="5ACBF0"/>
          </p15:clr>
        </p15:guide>
        <p15:guide id="9" pos="2508">
          <p15:clr>
            <a:srgbClr val="5ACBF0"/>
          </p15:clr>
        </p15:guide>
        <p15:guide id="10" pos="3525">
          <p15:clr>
            <a:srgbClr val="5ACBF0"/>
          </p15:clr>
        </p15:guide>
        <p15:guide id="11" pos="3644">
          <p15:clr>
            <a:srgbClr val="5ACBF0"/>
          </p15:clr>
        </p15:guide>
        <p15:guide id="12" orient="horz" pos="4209">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8420F7-32BE-8E59-2174-E3C945AAB1A4}"/>
              </a:ext>
            </a:extLst>
          </p:cNvPr>
          <p:cNvSpPr/>
          <p:nvPr userDrawn="1"/>
        </p:nvSpPr>
        <p:spPr bwMode="auto">
          <a:xfrm>
            <a:off x="0" y="3425952"/>
            <a:ext cx="6858000" cy="5718048"/>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algn="l" defTabSz="524544" fontAlgn="base">
              <a:spcBef>
                <a:spcPct val="0"/>
              </a:spcBef>
              <a:spcAft>
                <a:spcPct val="0"/>
              </a:spcAft>
            </a:pPr>
            <a:endParaRPr lang="en-US" sz="1125"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330898" y="1364229"/>
            <a:ext cx="6197918" cy="32106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329184" y="7112001"/>
            <a:ext cx="2751773" cy="160592"/>
          </a:xfrm>
        </p:spPr>
        <p:txBody>
          <a:bodyPr/>
          <a:lstStyle>
            <a:lvl1pPr marL="0" indent="0" algn="ctr">
              <a:spcBef>
                <a:spcPts val="0"/>
              </a:spcBef>
              <a:buNone/>
              <a:defRPr sz="1013">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3048000"/>
            <a:ext cx="3410141" cy="3742944"/>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777043" y="7112000"/>
            <a:ext cx="2751773" cy="160592"/>
          </a:xfrm>
        </p:spPr>
        <p:txBody>
          <a:bodyPr/>
          <a:lstStyle>
            <a:lvl1pPr marL="0" indent="0" algn="ctr">
              <a:spcBef>
                <a:spcPts val="0"/>
              </a:spcBef>
              <a:buNone/>
              <a:defRPr sz="1013">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447859" y="3048000"/>
            <a:ext cx="3410141" cy="3742944"/>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6950093" y="-271925"/>
            <a:ext cx="318998" cy="86627"/>
          </a:xfrm>
          <a:prstGeom prst="rect">
            <a:avLst/>
          </a:prstGeom>
          <a:noFill/>
        </p:spPr>
        <p:txBody>
          <a:bodyPr wrap="none" lIns="0" tIns="0" rIns="0" bIns="0" rtlCol="0">
            <a:spAutoFit/>
          </a:bodyPr>
          <a:lstStyle/>
          <a:p>
            <a:pPr algn="l"/>
            <a:r>
              <a:rPr lang="en-US" sz="563">
                <a:solidFill>
                  <a:srgbClr val="A3A3A3"/>
                </a:solidFill>
              </a:rPr>
              <a:t>ELT layout</a:t>
            </a:r>
          </a:p>
        </p:txBody>
      </p:sp>
    </p:spTree>
    <p:extLst>
      <p:ext uri="{BB962C8B-B14F-4D97-AF65-F5344CB8AC3E}">
        <p14:creationId xmlns:p14="http://schemas.microsoft.com/office/powerpoint/2010/main" val="2277437756"/>
      </p:ext>
    </p:extLst>
  </p:cSld>
  <p:clrMapOvr>
    <a:masterClrMapping/>
  </p:clrMapOvr>
  <p:transition>
    <p:fade/>
  </p:transition>
  <p:extLst>
    <p:ext uri="{DCECCB84-F9BA-43D5-87BE-67443E8EF086}">
      <p15:sldGuideLst xmlns:p15="http://schemas.microsoft.com/office/powerpoint/2012/main">
        <p15:guide id="1" orient="horz" pos="1056">
          <p15:clr>
            <a:srgbClr val="5ACBF0"/>
          </p15:clr>
        </p15:guide>
        <p15:guide id="2" orient="horz" pos="2112">
          <p15:clr>
            <a:srgbClr val="5ACBF0"/>
          </p15:clr>
        </p15:guide>
        <p15:guide id="4" orient="horz" pos="4707">
          <p15:clr>
            <a:srgbClr val="5ACBF0"/>
          </p15:clr>
        </p15:guide>
        <p15:guide id="5" pos="2439">
          <p15:clr>
            <a:srgbClr val="5ACBF0"/>
          </p15:clr>
        </p15:guide>
        <p15:guide id="6" pos="2460">
          <p15:clr>
            <a:srgbClr val="5ACBF0"/>
          </p15:clr>
        </p15:guide>
        <p15:guide id="11" pos="1218">
          <p15:clr>
            <a:srgbClr val="5ACBF0"/>
          </p15:clr>
        </p15:guide>
        <p15:guide id="12" pos="3678">
          <p15:clr>
            <a:srgbClr val="5ACBF0"/>
          </p15:clr>
        </p15:guide>
        <p15:guide id="13" orient="horz" pos="4928">
          <p15:clr>
            <a:srgbClr val="5ACBF0"/>
          </p15:clr>
        </p15:guide>
        <p15:guide id="14" orient="horz">
          <p15:clr>
            <a:srgbClr val="5ACBF0"/>
          </p15:clr>
        </p15:guide>
        <p15:guide id="15" pos="2200">
          <p15:clr>
            <a:srgbClr val="5ACBF0"/>
          </p15:clr>
        </p15:guide>
        <p15:guide id="16" pos="2696">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Title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9184" y="4327238"/>
            <a:ext cx="5143500" cy="385304"/>
          </a:xfrm>
          <a:noFill/>
        </p:spPr>
        <p:txBody>
          <a:bodyPr lIns="0" tIns="0" rIns="0" bIns="0" anchor="b" anchorCtr="0">
            <a:spAutoFit/>
          </a:bodyPr>
          <a:lstStyle>
            <a:lvl1pPr algn="l" defTabSz="524695" rtl="0" eaLnBrk="1" latinLnBrk="0" hangingPunct="1">
              <a:lnSpc>
                <a:spcPct val="90000"/>
              </a:lnSpc>
              <a:spcBef>
                <a:spcPct val="0"/>
              </a:spcBef>
              <a:buNone/>
              <a:defRPr lang="en-US" sz="2700" b="0" kern="1200" cap="none" spc="-28" baseline="0" dirty="0">
                <a:ln w="3175">
                  <a:noFill/>
                </a:ln>
                <a:solidFill>
                  <a:srgbClr val="091F2C"/>
                </a:solidFill>
                <a:effectLst/>
                <a:latin typeface="+mn-lt"/>
                <a:ea typeface="+mn-ea"/>
                <a:cs typeface="Segoe UI" pitchFamily="34" charset="0"/>
              </a:defRPr>
            </a:lvl1pPr>
          </a:lstStyle>
          <a:p>
            <a:r>
              <a:rPr lang="en-US"/>
              <a:t>Section title</a:t>
            </a:r>
          </a:p>
        </p:txBody>
      </p:sp>
    </p:spTree>
    <p:extLst>
      <p:ext uri="{BB962C8B-B14F-4D97-AF65-F5344CB8AC3E}">
        <p14:creationId xmlns:p14="http://schemas.microsoft.com/office/powerpoint/2010/main" val="36824682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168">
          <p15:clr>
            <a:srgbClr val="FBAE40"/>
          </p15:clr>
        </p15:guide>
        <p15:guide id="2" pos="3911">
          <p15:clr>
            <a:srgbClr val="5ACBF0"/>
          </p15:clr>
        </p15:guide>
        <p15:guide id="3" orient="horz" pos="2801">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9AF7FC-33C1-525A-2250-4397E9A7ED0D}"/>
              </a:ext>
            </a:extLst>
          </p:cNvPr>
          <p:cNvSpPr/>
          <p:nvPr userDrawn="1"/>
        </p:nvSpPr>
        <p:spPr bwMode="auto">
          <a:xfrm>
            <a:off x="0" y="3425952"/>
            <a:ext cx="6858000" cy="5718048"/>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algn="l" defTabSz="524544" fontAlgn="base">
              <a:spcBef>
                <a:spcPct val="0"/>
              </a:spcBef>
              <a:spcAft>
                <a:spcPct val="0"/>
              </a:spcAft>
            </a:pPr>
            <a:endParaRPr lang="en-US" sz="1125"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330898" y="1364227"/>
            <a:ext cx="6197918" cy="32106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329184" y="6400801"/>
            <a:ext cx="1604772" cy="321184"/>
          </a:xfrm>
        </p:spPr>
        <p:txBody>
          <a:bodyPr/>
          <a:lstStyle>
            <a:lvl1pPr marL="0" indent="0" algn="ctr">
              <a:spcBef>
                <a:spcPts val="0"/>
              </a:spcBef>
              <a:buNone/>
              <a:defRPr sz="1013">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3048000"/>
            <a:ext cx="2263140" cy="3048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33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626614" y="6399213"/>
            <a:ext cx="1604772" cy="321184"/>
          </a:xfrm>
        </p:spPr>
        <p:txBody>
          <a:bodyPr/>
          <a:lstStyle>
            <a:lvl1pPr marL="0" indent="0" algn="ctr">
              <a:spcBef>
                <a:spcPts val="0"/>
              </a:spcBef>
              <a:buNone/>
              <a:defRPr sz="1013">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297430" y="3048000"/>
            <a:ext cx="2263140" cy="3048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33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4924044" y="6399213"/>
            <a:ext cx="1604772" cy="321184"/>
          </a:xfrm>
        </p:spPr>
        <p:txBody>
          <a:bodyPr/>
          <a:lstStyle>
            <a:lvl1pPr marL="0" indent="0" algn="ctr">
              <a:spcBef>
                <a:spcPts val="0"/>
              </a:spcBef>
              <a:buNone/>
              <a:defRPr sz="1013">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594860" y="3048000"/>
            <a:ext cx="2263140" cy="3048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33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6950093" y="-271925"/>
            <a:ext cx="318998" cy="86627"/>
          </a:xfrm>
          <a:prstGeom prst="rect">
            <a:avLst/>
          </a:prstGeom>
          <a:noFill/>
        </p:spPr>
        <p:txBody>
          <a:bodyPr wrap="none" lIns="0" tIns="0" rIns="0" bIns="0" rtlCol="0">
            <a:spAutoFit/>
          </a:bodyPr>
          <a:lstStyle/>
          <a:p>
            <a:pPr algn="l"/>
            <a:r>
              <a:rPr lang="en-US" sz="563">
                <a:solidFill>
                  <a:srgbClr val="A3A3A3"/>
                </a:solidFill>
              </a:rPr>
              <a:t>ELT layout</a:t>
            </a:r>
          </a:p>
        </p:txBody>
      </p:sp>
    </p:spTree>
    <p:extLst>
      <p:ext uri="{BB962C8B-B14F-4D97-AF65-F5344CB8AC3E}">
        <p14:creationId xmlns:p14="http://schemas.microsoft.com/office/powerpoint/2010/main" val="118068555"/>
      </p:ext>
    </p:extLst>
  </p:cSld>
  <p:clrMapOvr>
    <a:masterClrMapping/>
  </p:clrMapOvr>
  <p:transition>
    <p:fade/>
  </p:transition>
  <p:extLst>
    <p:ext uri="{DCECCB84-F9BA-43D5-87BE-67443E8EF086}">
      <p15:sldGuideLst xmlns:p15="http://schemas.microsoft.com/office/powerpoint/2012/main">
        <p15:guide id="1" orient="horz" pos="1056">
          <p15:clr>
            <a:srgbClr val="5ACBF0"/>
          </p15:clr>
        </p15:guide>
        <p15:guide id="2" orient="horz" pos="2112">
          <p15:clr>
            <a:srgbClr val="5ACBF0"/>
          </p15:clr>
        </p15:guide>
        <p15:guide id="3" orient="horz" pos="4224">
          <p15:clr>
            <a:srgbClr val="5ACBF0"/>
          </p15:clr>
        </p15:guide>
        <p15:guide id="4" orient="horz" pos="4435">
          <p15:clr>
            <a:srgbClr val="5ACBF0"/>
          </p15:clr>
        </p15:guide>
        <p15:guide id="5" pos="1615">
          <p15:clr>
            <a:srgbClr val="5ACBF0"/>
          </p15:clr>
        </p15:guide>
        <p15:guide id="6" pos="1640">
          <p15:clr>
            <a:srgbClr val="5ACBF0"/>
          </p15:clr>
        </p15:guide>
        <p15:guide id="8" pos="3257">
          <p15:clr>
            <a:srgbClr val="5ACBF0"/>
          </p15:clr>
        </p15:guide>
        <p15:guide id="9" pos="3280">
          <p15:clr>
            <a:srgbClr val="5ACBF0"/>
          </p15:clr>
        </p15:guide>
        <p15:guide id="11" pos="807">
          <p15:clr>
            <a:srgbClr val="5ACBF0"/>
          </p15:clr>
        </p15:guide>
        <p15:guide id="12" pos="2448">
          <p15:clr>
            <a:srgbClr val="5ACBF0"/>
          </p15:clr>
        </p15:guide>
        <p15:guide id="13" pos="4089">
          <p15:clr>
            <a:srgbClr val="5ACBF0"/>
          </p15:clr>
        </p15:guide>
        <p15:guide id="14" orient="horz" pos="1575">
          <p15:clr>
            <a:srgbClr val="5ACBF0"/>
          </p15:clr>
        </p15:guide>
        <p15:guide id="15" pos="1382">
          <p15:clr>
            <a:srgbClr val="5ACBF0"/>
          </p15:clr>
        </p15:guide>
        <p15:guide id="16" pos="1877">
          <p15:clr>
            <a:srgbClr val="5ACBF0"/>
          </p15:clr>
        </p15:guide>
        <p15:guide id="17" pos="3020">
          <p15:clr>
            <a:srgbClr val="5ACBF0"/>
          </p15:clr>
        </p15:guide>
        <p15:guide id="18" pos="3515">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F2B91C-3682-57EE-4D05-33A921FA5B03}"/>
              </a:ext>
            </a:extLst>
          </p:cNvPr>
          <p:cNvSpPr/>
          <p:nvPr userDrawn="1"/>
        </p:nvSpPr>
        <p:spPr bwMode="auto">
          <a:xfrm>
            <a:off x="0" y="3425952"/>
            <a:ext cx="6858000" cy="5718048"/>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algn="l" defTabSz="524544" fontAlgn="base">
              <a:spcBef>
                <a:spcPct val="0"/>
              </a:spcBef>
              <a:spcAft>
                <a:spcPct val="0"/>
              </a:spcAft>
            </a:pPr>
            <a:endParaRPr lang="en-US" sz="1125"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330898" y="1364229"/>
            <a:ext cx="6197918" cy="32106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329184" y="6400801"/>
            <a:ext cx="1028700" cy="321184"/>
          </a:xfrm>
        </p:spPr>
        <p:txBody>
          <a:bodyPr/>
          <a:lstStyle>
            <a:lvl1pPr marL="0" indent="0" algn="ctr">
              <a:spcBef>
                <a:spcPts val="0"/>
              </a:spcBef>
              <a:buNone/>
              <a:defRPr sz="1013">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3048000"/>
            <a:ext cx="1687068" cy="3048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33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052828" y="6399213"/>
            <a:ext cx="1028700" cy="321184"/>
          </a:xfrm>
        </p:spPr>
        <p:txBody>
          <a:bodyPr/>
          <a:lstStyle>
            <a:lvl1pPr marL="0" indent="0" algn="ctr">
              <a:spcBef>
                <a:spcPts val="0"/>
              </a:spcBef>
              <a:buNone/>
              <a:defRPr sz="1013">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1723644" y="3048000"/>
            <a:ext cx="1687068" cy="3048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33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3776472" y="6399213"/>
            <a:ext cx="1028700" cy="321184"/>
          </a:xfrm>
        </p:spPr>
        <p:txBody>
          <a:bodyPr/>
          <a:lstStyle>
            <a:lvl1pPr marL="0" indent="0" algn="ctr">
              <a:spcBef>
                <a:spcPts val="0"/>
              </a:spcBef>
              <a:buNone/>
              <a:defRPr sz="1013">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3447288" y="3048000"/>
            <a:ext cx="1687068" cy="3048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33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5500116" y="6399213"/>
            <a:ext cx="1028700" cy="321184"/>
          </a:xfrm>
        </p:spPr>
        <p:txBody>
          <a:bodyPr/>
          <a:lstStyle>
            <a:lvl1pPr marL="0" indent="0" algn="ctr">
              <a:spcBef>
                <a:spcPts val="0"/>
              </a:spcBef>
              <a:buNone/>
              <a:defRPr sz="1013">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5170932" y="3048000"/>
            <a:ext cx="1687068" cy="3048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338"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6950093" y="-271925"/>
            <a:ext cx="318998" cy="86627"/>
          </a:xfrm>
          <a:prstGeom prst="rect">
            <a:avLst/>
          </a:prstGeom>
          <a:noFill/>
        </p:spPr>
        <p:txBody>
          <a:bodyPr wrap="none" lIns="0" tIns="0" rIns="0" bIns="0" rtlCol="0">
            <a:spAutoFit/>
          </a:bodyPr>
          <a:lstStyle/>
          <a:p>
            <a:pPr algn="l"/>
            <a:r>
              <a:rPr lang="en-US" sz="563">
                <a:solidFill>
                  <a:srgbClr val="A3A3A3"/>
                </a:solidFill>
              </a:rPr>
              <a:t>ELT layout</a:t>
            </a:r>
          </a:p>
        </p:txBody>
      </p:sp>
    </p:spTree>
    <p:extLst>
      <p:ext uri="{BB962C8B-B14F-4D97-AF65-F5344CB8AC3E}">
        <p14:creationId xmlns:p14="http://schemas.microsoft.com/office/powerpoint/2010/main" val="2906597908"/>
      </p:ext>
    </p:extLst>
  </p:cSld>
  <p:clrMapOvr>
    <a:masterClrMapping/>
  </p:clrMapOvr>
  <p:transition>
    <p:fade/>
  </p:transition>
  <p:extLst>
    <p:ext uri="{DCECCB84-F9BA-43D5-87BE-67443E8EF086}">
      <p15:sldGuideLst xmlns:p15="http://schemas.microsoft.com/office/powerpoint/2012/main">
        <p15:guide id="1" orient="horz" pos="1056">
          <p15:clr>
            <a:srgbClr val="5ACBF0"/>
          </p15:clr>
        </p15:guide>
        <p15:guide id="2" orient="horz" pos="2112">
          <p15:clr>
            <a:srgbClr val="5ACBF0"/>
          </p15:clr>
        </p15:guide>
        <p15:guide id="3" orient="horz" pos="4224">
          <p15:clr>
            <a:srgbClr val="5ACBF0"/>
          </p15:clr>
        </p15:guide>
        <p15:guide id="4" orient="horz" pos="4435">
          <p15:clr>
            <a:srgbClr val="5ACBF0"/>
          </p15:clr>
        </p15:guide>
        <p15:guide id="5" pos="1205">
          <p15:clr>
            <a:srgbClr val="5ACBF0"/>
          </p15:clr>
        </p15:guide>
        <p15:guide id="6" pos="1230">
          <p15:clr>
            <a:srgbClr val="5ACBF0"/>
          </p15:clr>
        </p15:guide>
        <p15:guide id="7" pos="3665">
          <p15:clr>
            <a:srgbClr val="5ACBF0"/>
          </p15:clr>
        </p15:guide>
        <p15:guide id="8" pos="2435">
          <p15:clr>
            <a:srgbClr val="5ACBF0"/>
          </p15:clr>
        </p15:guide>
        <p15:guide id="9" pos="2461">
          <p15:clr>
            <a:srgbClr val="5ACBF0"/>
          </p15:clr>
        </p15:guide>
        <p15:guide id="10" pos="3690">
          <p15:clr>
            <a:srgbClr val="5ACBF0"/>
          </p15:clr>
        </p15:guide>
        <p15:guide id="11" pos="602">
          <p15:clr>
            <a:srgbClr val="5ACBF0"/>
          </p15:clr>
        </p15:guide>
        <p15:guide id="12" pos="1833">
          <p15:clr>
            <a:srgbClr val="5ACBF0"/>
          </p15:clr>
        </p15:guide>
        <p15:guide id="13" pos="3064">
          <p15:clr>
            <a:srgbClr val="5ACBF0"/>
          </p15:clr>
        </p15:guide>
        <p15:guide id="14" pos="4294">
          <p15:clr>
            <a:srgbClr val="5ACBF0"/>
          </p15:clr>
        </p15:guide>
        <p15:guide id="15" orient="horz">
          <p15:clr>
            <a:srgbClr val="5ACBF0"/>
          </p15:clr>
        </p15:guide>
        <p15:guide id="16" pos="972">
          <p15:clr>
            <a:srgbClr val="5ACBF0"/>
          </p15:clr>
        </p15:guide>
        <p15:guide id="17" pos="1465">
          <p15:clr>
            <a:srgbClr val="5ACBF0"/>
          </p15:clr>
        </p15:guide>
        <p15:guide id="18" pos="2199">
          <p15:clr>
            <a:srgbClr val="5ACBF0"/>
          </p15:clr>
        </p15:guide>
        <p15:guide id="19" pos="2697">
          <p15:clr>
            <a:srgbClr val="5ACBF0"/>
          </p15:clr>
        </p15:guide>
        <p15:guide id="20" pos="3430">
          <p15:clr>
            <a:srgbClr val="5ACBF0"/>
          </p15:clr>
        </p15:guide>
        <p15:guide id="21" pos="3924">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33B316-A020-E141-782A-B3C93B9056D5}"/>
              </a:ext>
            </a:extLst>
          </p:cNvPr>
          <p:cNvSpPr/>
          <p:nvPr userDrawn="1"/>
        </p:nvSpPr>
        <p:spPr bwMode="auto">
          <a:xfrm>
            <a:off x="0" y="3425952"/>
            <a:ext cx="6858000" cy="5718048"/>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algn="l" defTabSz="524544" fontAlgn="base">
              <a:spcBef>
                <a:spcPct val="0"/>
              </a:spcBef>
              <a:spcAft>
                <a:spcPct val="0"/>
              </a:spcAft>
            </a:pPr>
            <a:endParaRPr lang="en-US" sz="1125"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330898" y="1364229"/>
            <a:ext cx="6197918" cy="32106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164593" y="6400801"/>
            <a:ext cx="1013269" cy="321184"/>
          </a:xfrm>
        </p:spPr>
        <p:txBody>
          <a:bodyPr/>
          <a:lstStyle>
            <a:lvl1pPr marL="0" indent="0" algn="ctr">
              <a:spcBef>
                <a:spcPts val="0"/>
              </a:spcBef>
              <a:buNone/>
              <a:defRPr sz="1013">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1" y="3048000"/>
            <a:ext cx="1342453" cy="3048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33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1543479" y="6399213"/>
            <a:ext cx="1013269" cy="321184"/>
          </a:xfrm>
        </p:spPr>
        <p:txBody>
          <a:bodyPr/>
          <a:lstStyle>
            <a:lvl1pPr marL="0" indent="0" algn="ctr">
              <a:spcBef>
                <a:spcPts val="0"/>
              </a:spcBef>
              <a:buNone/>
              <a:defRPr sz="1013">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1378887" y="3048000"/>
            <a:ext cx="1342453" cy="3048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33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2922366" y="6399213"/>
            <a:ext cx="1013269" cy="321184"/>
          </a:xfrm>
        </p:spPr>
        <p:txBody>
          <a:bodyPr/>
          <a:lstStyle>
            <a:lvl1pPr marL="0" indent="0" algn="ctr">
              <a:spcBef>
                <a:spcPts val="0"/>
              </a:spcBef>
              <a:buNone/>
              <a:defRPr sz="1013">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2757774" y="3048000"/>
            <a:ext cx="1342453" cy="3048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33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4301252" y="6399213"/>
            <a:ext cx="1013269" cy="321184"/>
          </a:xfrm>
        </p:spPr>
        <p:txBody>
          <a:bodyPr/>
          <a:lstStyle>
            <a:lvl1pPr marL="0" indent="0" algn="ctr">
              <a:spcBef>
                <a:spcPts val="0"/>
              </a:spcBef>
              <a:buNone/>
              <a:defRPr sz="1013">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4136661" y="3048000"/>
            <a:ext cx="1342453" cy="3048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338"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5680138" y="6399213"/>
            <a:ext cx="1013269" cy="321184"/>
          </a:xfrm>
        </p:spPr>
        <p:txBody>
          <a:bodyPr/>
          <a:lstStyle>
            <a:lvl1pPr marL="0" indent="0" algn="ctr">
              <a:spcBef>
                <a:spcPts val="0"/>
              </a:spcBef>
              <a:buNone/>
              <a:defRPr sz="1013">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5515547" y="3048000"/>
            <a:ext cx="1342453" cy="3048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338"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6950093" y="-271925"/>
            <a:ext cx="318998" cy="86627"/>
          </a:xfrm>
          <a:prstGeom prst="rect">
            <a:avLst/>
          </a:prstGeom>
          <a:noFill/>
        </p:spPr>
        <p:txBody>
          <a:bodyPr wrap="none" lIns="0" tIns="0" rIns="0" bIns="0" rtlCol="0">
            <a:spAutoFit/>
          </a:bodyPr>
          <a:lstStyle/>
          <a:p>
            <a:pPr algn="l"/>
            <a:r>
              <a:rPr lang="en-US" sz="563">
                <a:solidFill>
                  <a:srgbClr val="A3A3A3"/>
                </a:solidFill>
              </a:rPr>
              <a:t>ELT layout</a:t>
            </a:r>
          </a:p>
        </p:txBody>
      </p:sp>
    </p:spTree>
    <p:extLst>
      <p:ext uri="{BB962C8B-B14F-4D97-AF65-F5344CB8AC3E}">
        <p14:creationId xmlns:p14="http://schemas.microsoft.com/office/powerpoint/2010/main" val="2446435006"/>
      </p:ext>
    </p:extLst>
  </p:cSld>
  <p:clrMapOvr>
    <a:masterClrMapping/>
  </p:clrMapOvr>
  <p:transition>
    <p:fade/>
  </p:transition>
  <p:extLst>
    <p:ext uri="{DCECCB84-F9BA-43D5-87BE-67443E8EF086}">
      <p15:sldGuideLst xmlns:p15="http://schemas.microsoft.com/office/powerpoint/2012/main">
        <p15:guide id="1" orient="horz" pos="1056">
          <p15:clr>
            <a:srgbClr val="5ACBF0"/>
          </p15:clr>
        </p15:guide>
        <p15:guide id="2" orient="horz" pos="2112">
          <p15:clr>
            <a:srgbClr val="5ACBF0"/>
          </p15:clr>
        </p15:guide>
        <p15:guide id="3" orient="horz" pos="4224">
          <p15:clr>
            <a:srgbClr val="5ACBF0"/>
          </p15:clr>
        </p15:guide>
        <p15:guide id="4" orient="horz" pos="4435">
          <p15:clr>
            <a:srgbClr val="5ACBF0"/>
          </p15:clr>
        </p15:guide>
        <p15:guide id="8" pos="2952">
          <p15:clr>
            <a:srgbClr val="5ACBF0"/>
          </p15:clr>
        </p15:guide>
        <p15:guide id="9" pos="2928">
          <p15:clr>
            <a:srgbClr val="5ACBF0"/>
          </p15:clr>
        </p15:guide>
        <p15:guide id="10" pos="3910">
          <p15:clr>
            <a:srgbClr val="5ACBF0"/>
          </p15:clr>
        </p15:guide>
        <p15:guide id="11" pos="843">
          <p15:clr>
            <a:srgbClr val="5ACBF0"/>
          </p15:clr>
        </p15:guide>
        <p15:guide id="12" pos="1826">
          <p15:clr>
            <a:srgbClr val="5ACBF0"/>
          </p15:clr>
        </p15:guide>
        <p15:guide id="13" pos="3070">
          <p15:clr>
            <a:srgbClr val="5ACBF0"/>
          </p15:clr>
        </p15:guide>
        <p15:guide id="14" pos="4055">
          <p15:clr>
            <a:srgbClr val="5ACBF0"/>
          </p15:clr>
        </p15:guide>
        <p15:guide id="15" orient="horz">
          <p15:clr>
            <a:srgbClr val="5ACBF0"/>
          </p15:clr>
        </p15:guide>
        <p15:guide id="16" pos="1101">
          <p15:clr>
            <a:srgbClr val="5ACBF0"/>
          </p15:clr>
        </p15:guide>
        <p15:guide id="17" pos="1462">
          <p15:clr>
            <a:srgbClr val="5ACBF0"/>
          </p15:clr>
        </p15:guide>
        <p15:guide id="18" pos="2087">
          <p15:clr>
            <a:srgbClr val="5ACBF0"/>
          </p15:clr>
        </p15:guide>
        <p15:guide id="19" pos="2812">
          <p15:clr>
            <a:srgbClr val="5ACBF0"/>
          </p15:clr>
        </p15:guide>
        <p15:guide id="21" pos="3939">
          <p15:clr>
            <a:srgbClr val="5ACBF0"/>
          </p15:clr>
        </p15:guide>
        <p15:guide id="22" pos="957">
          <p15:clr>
            <a:srgbClr val="5ACBF0"/>
          </p15:clr>
        </p15:guide>
        <p15:guide id="23" pos="984">
          <p15:clr>
            <a:srgbClr val="5ACBF0"/>
          </p15:clr>
        </p15:guide>
        <p15:guide id="24" pos="1944">
          <p15:clr>
            <a:srgbClr val="5ACBF0"/>
          </p15:clr>
        </p15:guide>
        <p15:guide id="25" pos="1969">
          <p15:clr>
            <a:srgbClr val="5ACBF0"/>
          </p15:clr>
        </p15:guide>
        <p15:guide id="26" pos="3796">
          <p15:clr>
            <a:srgbClr val="5ACBF0"/>
          </p15:clr>
        </p15:guide>
        <p15:guide id="27" pos="2448">
          <p15:clr>
            <a:srgbClr val="5ACBF0"/>
          </p15:clr>
        </p15:guide>
        <p15:guide id="28" pos="3434">
          <p15:clr>
            <a:srgbClr val="5ACBF0"/>
          </p15:clr>
        </p15:guide>
        <p15:guide id="29" pos="480">
          <p15:clr>
            <a:srgbClr val="5ACBF0"/>
          </p15:clr>
        </p15:guide>
        <p15:guide id="30" pos="4416">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173EFB-8B4E-E0B0-3543-1BD9D2194470}"/>
              </a:ext>
            </a:extLst>
          </p:cNvPr>
          <p:cNvSpPr/>
          <p:nvPr userDrawn="1"/>
        </p:nvSpPr>
        <p:spPr bwMode="auto">
          <a:xfrm>
            <a:off x="0" y="4572000"/>
            <a:ext cx="6858000" cy="4572000"/>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algn="l" defTabSz="524544" fontAlgn="base">
              <a:spcBef>
                <a:spcPct val="0"/>
              </a:spcBef>
              <a:spcAft>
                <a:spcPct val="0"/>
              </a:spcAft>
            </a:pPr>
            <a:endParaRPr lang="en-US" sz="1125"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330898" y="1368461"/>
            <a:ext cx="6197918" cy="321067"/>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1146322" y="3048000"/>
            <a:ext cx="1301306" cy="3084576"/>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338"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1146322" y="6400800"/>
            <a:ext cx="1301306" cy="321184"/>
          </a:xfrm>
        </p:spPr>
        <p:txBody>
          <a:bodyPr/>
          <a:lstStyle>
            <a:lvl1pPr marL="0" indent="0" algn="ctr">
              <a:spcBef>
                <a:spcPts val="0"/>
              </a:spcBef>
              <a:buNone/>
              <a:defRPr sz="1013">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778348" y="3048000"/>
            <a:ext cx="1301306" cy="3084576"/>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338"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778348" y="6400800"/>
            <a:ext cx="1301306" cy="321184"/>
          </a:xfrm>
        </p:spPr>
        <p:txBody>
          <a:bodyPr/>
          <a:lstStyle>
            <a:lvl1pPr marL="0" indent="0" algn="ctr">
              <a:spcBef>
                <a:spcPts val="0"/>
              </a:spcBef>
              <a:buNone/>
              <a:defRPr sz="1013">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4410373" y="3048000"/>
            <a:ext cx="1301306" cy="3084576"/>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338"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4410373" y="6400800"/>
            <a:ext cx="1301306" cy="321184"/>
          </a:xfrm>
        </p:spPr>
        <p:txBody>
          <a:bodyPr/>
          <a:lstStyle>
            <a:lvl1pPr marL="0" indent="0" algn="ctr">
              <a:spcBef>
                <a:spcPts val="0"/>
              </a:spcBef>
              <a:buNone/>
              <a:defRPr sz="1013">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6950093" y="-271925"/>
            <a:ext cx="318998" cy="86627"/>
          </a:xfrm>
          <a:prstGeom prst="rect">
            <a:avLst/>
          </a:prstGeom>
          <a:noFill/>
        </p:spPr>
        <p:txBody>
          <a:bodyPr wrap="none" lIns="0" tIns="0" rIns="0" bIns="0" rtlCol="0">
            <a:spAutoFit/>
          </a:bodyPr>
          <a:lstStyle/>
          <a:p>
            <a:pPr algn="l"/>
            <a:r>
              <a:rPr lang="en-US" sz="563">
                <a:solidFill>
                  <a:srgbClr val="A3A3A3"/>
                </a:solidFill>
              </a:rPr>
              <a:t>ELT layout</a:t>
            </a:r>
          </a:p>
        </p:txBody>
      </p:sp>
    </p:spTree>
    <p:extLst>
      <p:ext uri="{BB962C8B-B14F-4D97-AF65-F5344CB8AC3E}">
        <p14:creationId xmlns:p14="http://schemas.microsoft.com/office/powerpoint/2010/main" val="562621062"/>
      </p:ext>
    </p:extLst>
  </p:cSld>
  <p:clrMapOvr>
    <a:masterClrMapping/>
  </p:clrMapOvr>
  <p:transition>
    <p:fade/>
  </p:transition>
  <p:extLst>
    <p:ext uri="{DCECCB84-F9BA-43D5-87BE-67443E8EF086}">
      <p15:sldGuideLst xmlns:p15="http://schemas.microsoft.com/office/powerpoint/2012/main">
        <p15:guide id="1" orient="horz" pos="1056">
          <p15:clr>
            <a:srgbClr val="5ACBF0"/>
          </p15:clr>
        </p15:guide>
        <p15:guide id="2" orient="horz" pos="4435">
          <p15:clr>
            <a:srgbClr val="5ACBF0"/>
          </p15:clr>
        </p15:guide>
        <p15:guide id="3" pos="2448">
          <p15:clr>
            <a:srgbClr val="5ACBF0"/>
          </p15:clr>
        </p15:guide>
        <p15:guide id="4" pos="818">
          <p15:clr>
            <a:srgbClr val="5ACBF0"/>
          </p15:clr>
        </p15:guide>
        <p15:guide id="5" pos="3612">
          <p15:clr>
            <a:srgbClr val="5ACBF0"/>
          </p15:clr>
        </p15:guide>
        <p15:guide id="6" pos="1747">
          <p15:clr>
            <a:srgbClr val="5ACBF0"/>
          </p15:clr>
        </p15:guide>
        <p15:guide id="7" pos="1283">
          <p15:clr>
            <a:srgbClr val="5ACBF0"/>
          </p15:clr>
        </p15:guide>
        <p15:guide id="8" pos="1982">
          <p15:clr>
            <a:srgbClr val="5ACBF0"/>
          </p15:clr>
        </p15:guide>
        <p15:guide id="9" pos="2913">
          <p15:clr>
            <a:srgbClr val="5ACBF0"/>
          </p15:clr>
        </p15:guide>
        <p15:guide id="11" pos="4078">
          <p15:clr>
            <a:srgbClr val="5ACBF0"/>
          </p15:clr>
        </p15:guide>
        <p15:guide id="12" orient="horz" pos="2112">
          <p15:clr>
            <a:srgbClr val="5ACBF0"/>
          </p15:clr>
        </p15:guide>
        <p15:guide id="13" pos="3148">
          <p15:clr>
            <a:srgbClr val="5ACBF0"/>
          </p15:clr>
        </p15:guide>
        <p15:guide id="14" orient="horz" pos="4245">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A7B648-D15B-F41C-DC69-AA94763BA4D2}"/>
              </a:ext>
            </a:extLst>
          </p:cNvPr>
          <p:cNvSpPr/>
          <p:nvPr userDrawn="1"/>
        </p:nvSpPr>
        <p:spPr bwMode="auto">
          <a:xfrm>
            <a:off x="0" y="4572000"/>
            <a:ext cx="6858000" cy="4572000"/>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algn="l" defTabSz="524544" fontAlgn="base">
              <a:spcBef>
                <a:spcPct val="0"/>
              </a:spcBef>
              <a:spcAft>
                <a:spcPct val="0"/>
              </a:spcAft>
            </a:pPr>
            <a:endParaRPr lang="en-US" sz="1125"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330898" y="1360521"/>
            <a:ext cx="6197918" cy="321067"/>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328612" y="3048000"/>
            <a:ext cx="1301306" cy="3084576"/>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338"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328612" y="6400800"/>
            <a:ext cx="1301306" cy="321184"/>
          </a:xfrm>
        </p:spPr>
        <p:txBody>
          <a:bodyPr/>
          <a:lstStyle>
            <a:lvl1pPr marL="0" indent="0" algn="ctr">
              <a:spcBef>
                <a:spcPts val="0"/>
              </a:spcBef>
              <a:buNone/>
              <a:defRPr sz="1013">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1961578" y="3048000"/>
            <a:ext cx="1301306" cy="3084576"/>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338"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1961578" y="6400800"/>
            <a:ext cx="1301306" cy="321184"/>
          </a:xfrm>
        </p:spPr>
        <p:txBody>
          <a:bodyPr/>
          <a:lstStyle>
            <a:lvl1pPr marL="0" indent="0" algn="ctr">
              <a:spcBef>
                <a:spcPts val="0"/>
              </a:spcBef>
              <a:buNone/>
              <a:defRPr sz="1013">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3594544" y="3048000"/>
            <a:ext cx="1301306" cy="3084576"/>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338"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3594544" y="6400800"/>
            <a:ext cx="1301306" cy="321184"/>
          </a:xfrm>
        </p:spPr>
        <p:txBody>
          <a:bodyPr/>
          <a:lstStyle>
            <a:lvl1pPr marL="0" indent="0" algn="ctr">
              <a:spcBef>
                <a:spcPts val="0"/>
              </a:spcBef>
              <a:buNone/>
              <a:defRPr sz="1013">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5227510" y="3048000"/>
            <a:ext cx="1301306" cy="3084576"/>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338"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5227510" y="6400800"/>
            <a:ext cx="1301306" cy="321184"/>
          </a:xfrm>
        </p:spPr>
        <p:txBody>
          <a:bodyPr/>
          <a:lstStyle>
            <a:lvl1pPr marL="0" indent="0" algn="ctr">
              <a:spcBef>
                <a:spcPts val="0"/>
              </a:spcBef>
              <a:buNone/>
              <a:defRPr sz="1013">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6950093" y="-271925"/>
            <a:ext cx="318998" cy="86627"/>
          </a:xfrm>
          <a:prstGeom prst="rect">
            <a:avLst/>
          </a:prstGeom>
          <a:noFill/>
        </p:spPr>
        <p:txBody>
          <a:bodyPr wrap="none" lIns="0" tIns="0" rIns="0" bIns="0" rtlCol="0">
            <a:spAutoFit/>
          </a:bodyPr>
          <a:lstStyle/>
          <a:p>
            <a:pPr algn="l"/>
            <a:r>
              <a:rPr lang="en-US" sz="563">
                <a:solidFill>
                  <a:srgbClr val="A3A3A3"/>
                </a:solidFill>
              </a:rPr>
              <a:t>ELT layout</a:t>
            </a:r>
          </a:p>
        </p:txBody>
      </p:sp>
    </p:spTree>
    <p:extLst>
      <p:ext uri="{BB962C8B-B14F-4D97-AF65-F5344CB8AC3E}">
        <p14:creationId xmlns:p14="http://schemas.microsoft.com/office/powerpoint/2010/main" val="3924738171"/>
      </p:ext>
    </p:extLst>
  </p:cSld>
  <p:clrMapOvr>
    <a:masterClrMapping/>
  </p:clrMapOvr>
  <p:transition>
    <p:fade/>
  </p:transition>
  <p:extLst>
    <p:ext uri="{DCECCB84-F9BA-43D5-87BE-67443E8EF086}">
      <p15:sldGuideLst xmlns:p15="http://schemas.microsoft.com/office/powerpoint/2012/main">
        <p15:guide id="1" orient="horz" pos="1056">
          <p15:clr>
            <a:srgbClr val="5ACBF0"/>
          </p15:clr>
        </p15:guide>
        <p15:guide id="2" orient="horz" pos="4435">
          <p15:clr>
            <a:srgbClr val="5ACBF0"/>
          </p15:clr>
        </p15:guide>
        <p15:guide id="3" pos="2566">
          <p15:clr>
            <a:srgbClr val="5ACBF0"/>
          </p15:clr>
        </p15:guide>
        <p15:guide id="5" pos="3732">
          <p15:clr>
            <a:srgbClr val="5ACBF0"/>
          </p15:clr>
        </p15:guide>
        <p15:guide id="7" pos="2329">
          <p15:clr>
            <a:srgbClr val="5ACBF0"/>
          </p15:clr>
        </p15:guide>
        <p15:guide id="8" pos="1399">
          <p15:clr>
            <a:srgbClr val="5ACBF0"/>
          </p15:clr>
        </p15:guide>
        <p15:guide id="10" pos="1865">
          <p15:clr>
            <a:srgbClr val="5ACBF0"/>
          </p15:clr>
        </p15:guide>
        <p15:guide id="11" pos="3032">
          <p15:clr>
            <a:srgbClr val="5ACBF0"/>
          </p15:clr>
        </p15:guide>
        <p15:guide id="12" pos="4195">
          <p15:clr>
            <a:srgbClr val="5ACBF0"/>
          </p15:clr>
        </p15:guide>
        <p15:guide id="13" pos="699">
          <p15:clr>
            <a:srgbClr val="5ACBF0"/>
          </p15:clr>
        </p15:guide>
        <p15:guide id="14" orient="horz" pos="2112">
          <p15:clr>
            <a:srgbClr val="5ACBF0"/>
          </p15:clr>
        </p15:guide>
        <p15:guide id="15" pos="1164">
          <p15:clr>
            <a:srgbClr val="5ACBF0"/>
          </p15:clr>
        </p15:guide>
        <p15:guide id="18" pos="3495">
          <p15:clr>
            <a:srgbClr val="5ACBF0"/>
          </p15:clr>
        </p15:guide>
        <p15:guide id="19" orient="horz" pos="425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8728BD-D6D4-741A-5515-64BE5E680140}"/>
              </a:ext>
            </a:extLst>
          </p:cNvPr>
          <p:cNvSpPr/>
          <p:nvPr userDrawn="1"/>
        </p:nvSpPr>
        <p:spPr bwMode="auto">
          <a:xfrm>
            <a:off x="0" y="4199467"/>
            <a:ext cx="6858000" cy="4944534"/>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algn="l" defTabSz="524544" fontAlgn="base">
              <a:spcBef>
                <a:spcPct val="0"/>
              </a:spcBef>
              <a:spcAft>
                <a:spcPct val="0"/>
              </a:spcAft>
            </a:pPr>
            <a:endParaRPr lang="en-US" sz="1125"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330898" y="1360521"/>
            <a:ext cx="6197918" cy="321067"/>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328613" y="3048000"/>
            <a:ext cx="977265" cy="231648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281"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328613" y="5647267"/>
            <a:ext cx="977265" cy="481775"/>
          </a:xfrm>
        </p:spPr>
        <p:txBody>
          <a:bodyPr/>
          <a:lstStyle>
            <a:lvl1pPr marL="0" indent="0" algn="ctr">
              <a:spcBef>
                <a:spcPts val="0"/>
              </a:spcBef>
              <a:buNone/>
              <a:defRPr sz="1013">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1634348" y="3048000"/>
            <a:ext cx="977265" cy="231648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281"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1634348" y="5647267"/>
            <a:ext cx="977265" cy="481775"/>
          </a:xfrm>
        </p:spPr>
        <p:txBody>
          <a:bodyPr/>
          <a:lstStyle>
            <a:lvl1pPr marL="0" indent="0" algn="ctr">
              <a:spcBef>
                <a:spcPts val="0"/>
              </a:spcBef>
              <a:buNone/>
              <a:defRPr sz="1013">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2940368" y="3048000"/>
            <a:ext cx="977265" cy="231648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281"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2940368" y="5647269"/>
            <a:ext cx="977265" cy="481775"/>
          </a:xfrm>
        </p:spPr>
        <p:txBody>
          <a:bodyPr/>
          <a:lstStyle>
            <a:lvl1pPr marL="0" indent="0" algn="ctr">
              <a:spcBef>
                <a:spcPts val="0"/>
              </a:spcBef>
              <a:buNone/>
              <a:defRPr sz="1013">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4245817" y="3048000"/>
            <a:ext cx="977265" cy="231648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281"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4245817" y="5647267"/>
            <a:ext cx="977265" cy="481775"/>
          </a:xfrm>
        </p:spPr>
        <p:txBody>
          <a:bodyPr/>
          <a:lstStyle>
            <a:lvl1pPr marL="0" indent="0" algn="ctr">
              <a:spcBef>
                <a:spcPts val="0"/>
              </a:spcBef>
              <a:buNone/>
              <a:defRPr sz="1013">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5551551" y="3048000"/>
            <a:ext cx="977265" cy="231648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281"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5551551" y="5647267"/>
            <a:ext cx="977265" cy="481775"/>
          </a:xfrm>
        </p:spPr>
        <p:txBody>
          <a:bodyPr/>
          <a:lstStyle>
            <a:lvl1pPr marL="0" indent="0" algn="ctr">
              <a:spcBef>
                <a:spcPts val="0"/>
              </a:spcBef>
              <a:buNone/>
              <a:defRPr sz="1013">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6950093" y="-271925"/>
            <a:ext cx="318998" cy="86627"/>
          </a:xfrm>
          <a:prstGeom prst="rect">
            <a:avLst/>
          </a:prstGeom>
          <a:noFill/>
        </p:spPr>
        <p:txBody>
          <a:bodyPr wrap="none" lIns="0" tIns="0" rIns="0" bIns="0" rtlCol="0">
            <a:spAutoFit/>
          </a:bodyPr>
          <a:lstStyle/>
          <a:p>
            <a:pPr algn="l"/>
            <a:r>
              <a:rPr lang="en-US" sz="563">
                <a:solidFill>
                  <a:srgbClr val="A3A3A3"/>
                </a:solidFill>
              </a:rPr>
              <a:t>ELT layout</a:t>
            </a:r>
          </a:p>
        </p:txBody>
      </p:sp>
    </p:spTree>
    <p:extLst>
      <p:ext uri="{BB962C8B-B14F-4D97-AF65-F5344CB8AC3E}">
        <p14:creationId xmlns:p14="http://schemas.microsoft.com/office/powerpoint/2010/main" val="1200190449"/>
      </p:ext>
    </p:extLst>
  </p:cSld>
  <p:clrMapOvr>
    <a:masterClrMapping/>
  </p:clrMapOvr>
  <p:transition>
    <p:fade/>
  </p:transition>
  <p:extLst>
    <p:ext uri="{DCECCB84-F9BA-43D5-87BE-67443E8EF086}">
      <p15:sldGuideLst xmlns:p15="http://schemas.microsoft.com/office/powerpoint/2012/main">
        <p15:guide id="1" orient="horz" pos="1056">
          <p15:clr>
            <a:srgbClr val="5ACBF0"/>
          </p15:clr>
        </p15:guide>
        <p15:guide id="2" orient="horz" pos="3907">
          <p15:clr>
            <a:srgbClr val="5ACBF0"/>
          </p15:clr>
        </p15:guide>
        <p15:guide id="3" pos="3963">
          <p15:clr>
            <a:srgbClr val="5ACBF0"/>
          </p15:clr>
        </p15:guide>
        <p15:guide id="5" pos="3729">
          <p15:clr>
            <a:srgbClr val="5ACBF0"/>
          </p15:clr>
        </p15:guide>
        <p15:guide id="7" pos="2800">
          <p15:clr>
            <a:srgbClr val="5ACBF0"/>
          </p15:clr>
        </p15:guide>
        <p15:guide id="8" pos="2099">
          <p15:clr>
            <a:srgbClr val="5ACBF0"/>
          </p15:clr>
        </p15:guide>
        <p15:guide id="10" pos="1865">
          <p15:clr>
            <a:srgbClr val="5ACBF0"/>
          </p15:clr>
        </p15:guide>
        <p15:guide id="11" pos="3031">
          <p15:clr>
            <a:srgbClr val="5ACBF0"/>
          </p15:clr>
        </p15:guide>
        <p15:guide id="13" pos="933">
          <p15:clr>
            <a:srgbClr val="5ACBF0"/>
          </p15:clr>
        </p15:guide>
        <p15:guide id="14" orient="horz" pos="2112">
          <p15:clr>
            <a:srgbClr val="5ACBF0"/>
          </p15:clr>
        </p15:guide>
        <p15:guide id="15" pos="1167">
          <p15:clr>
            <a:srgbClr val="5ACBF0"/>
          </p15:clr>
        </p15:guide>
        <p15:guide id="16" orient="horz" pos="3715">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329185" y="3079750"/>
            <a:ext cx="1789890" cy="321067"/>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2450307" y="3079751"/>
            <a:ext cx="4079974" cy="249719"/>
          </a:xfrm>
        </p:spPr>
        <p:txBody>
          <a:bodyPr anchor="t"/>
          <a:lstStyle>
            <a:lvl1pPr marL="130381" indent="-130381">
              <a:spcAft>
                <a:spcPts val="338"/>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329184" y="2692400"/>
            <a:ext cx="1789938"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6950093" y="-271925"/>
            <a:ext cx="318998" cy="86627"/>
          </a:xfrm>
          <a:prstGeom prst="rect">
            <a:avLst/>
          </a:prstGeom>
          <a:noFill/>
        </p:spPr>
        <p:txBody>
          <a:bodyPr wrap="none" lIns="0" tIns="0" rIns="0" bIns="0" rtlCol="0">
            <a:spAutoFit/>
          </a:bodyPr>
          <a:lstStyle/>
          <a:p>
            <a:pPr algn="l"/>
            <a:r>
              <a:rPr lang="en-US" sz="563">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2449420" y="2692400"/>
            <a:ext cx="4080861"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9301258"/>
      </p:ext>
    </p:extLst>
  </p:cSld>
  <p:clrMapOvr>
    <a:masterClrMapping/>
  </p:clrMapOvr>
  <p:transition>
    <p:fade/>
  </p:transition>
  <p:extLst>
    <p:ext uri="{DCECCB84-F9BA-43D5-87BE-67443E8EF086}">
      <p15:sldGuideLst xmlns:p15="http://schemas.microsoft.com/office/powerpoint/2012/main">
        <p15:guide id="13" pos="1749">
          <p15:clr>
            <a:srgbClr val="5ACBF0"/>
          </p15:clr>
        </p15:guide>
        <p15:guide id="29" orient="horz" pos="1866">
          <p15:clr>
            <a:srgbClr val="5ACBF0"/>
          </p15:clr>
        </p15:guide>
        <p15:guide id="30" pos="1515">
          <p15:clr>
            <a:srgbClr val="5ACBF0"/>
          </p15:clr>
        </p15:guide>
        <p15:guide id="32" orient="horz" pos="2134">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330898" y="4409350"/>
            <a:ext cx="1789890" cy="321067"/>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2779813" y="4445024"/>
            <a:ext cx="3750469" cy="249719"/>
          </a:xfrm>
        </p:spPr>
        <p:txBody>
          <a:bodyPr anchor="ctr"/>
          <a:lstStyle>
            <a:lvl1pPr marL="130381" indent="-130381">
              <a:spcAft>
                <a:spcPts val="338"/>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2450306" y="3437468"/>
            <a:ext cx="0" cy="2269066"/>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6950093" y="-271925"/>
            <a:ext cx="318998" cy="86627"/>
          </a:xfrm>
          <a:prstGeom prst="rect">
            <a:avLst/>
          </a:prstGeom>
          <a:noFill/>
        </p:spPr>
        <p:txBody>
          <a:bodyPr wrap="none" lIns="0" tIns="0" rIns="0" bIns="0" rtlCol="0">
            <a:spAutoFit/>
          </a:bodyPr>
          <a:lstStyle/>
          <a:p>
            <a:pPr algn="l"/>
            <a:r>
              <a:rPr lang="en-US" sz="563">
                <a:solidFill>
                  <a:srgbClr val="A3A3A3"/>
                </a:solidFill>
              </a:rPr>
              <a:t>ELT layout</a:t>
            </a:r>
          </a:p>
        </p:txBody>
      </p:sp>
    </p:spTree>
    <p:extLst>
      <p:ext uri="{BB962C8B-B14F-4D97-AF65-F5344CB8AC3E}">
        <p14:creationId xmlns:p14="http://schemas.microsoft.com/office/powerpoint/2010/main" val="2489352454"/>
      </p:ext>
    </p:extLst>
  </p:cSld>
  <p:clrMapOvr>
    <a:masterClrMapping/>
  </p:clrMapOvr>
  <p:transition>
    <p:fade/>
  </p:transition>
  <p:extLst>
    <p:ext uri="{DCECCB84-F9BA-43D5-87BE-67443E8EF086}">
      <p15:sldGuideLst xmlns:p15="http://schemas.microsoft.com/office/powerpoint/2012/main">
        <p15:guide id="13" pos="1749">
          <p15:clr>
            <a:srgbClr val="5ACBF0"/>
          </p15:clr>
        </p15:guide>
        <p15:guide id="29" orient="horz" pos="3168">
          <p15:clr>
            <a:srgbClr val="5ACBF0"/>
          </p15:clr>
        </p15:guide>
        <p15:guide id="30" pos="1515">
          <p15:clr>
            <a:srgbClr val="5ACBF0"/>
          </p15:clr>
        </p15:guide>
        <p15:guide id="31" pos="1985">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915584"/>
            <a:ext cx="6858000" cy="722841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algn="l" defTabSz="524544" fontAlgn="base">
              <a:spcBef>
                <a:spcPct val="0"/>
              </a:spcBef>
              <a:spcAft>
                <a:spcPct val="0"/>
              </a:spcAft>
            </a:pPr>
            <a:endParaRPr lang="en-US" sz="1125">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915585"/>
            <a:ext cx="2130951" cy="311496"/>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124">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330898" y="2799080"/>
            <a:ext cx="6197918" cy="214045"/>
          </a:xfrm>
        </p:spPr>
        <p:txBody>
          <a:bodyPr/>
          <a:lstStyle>
            <a:lvl1pPr marL="0" indent="0">
              <a:buNone/>
              <a:tabLst/>
              <a:defRPr sz="1350">
                <a:solidFill>
                  <a:srgbClr val="000000"/>
                </a:solidFill>
                <a:latin typeface="Consolas" panose="020B0609020204030204" pitchFamily="49" charset="0"/>
                <a:cs typeface="Consolas" panose="020B0609020204030204" pitchFamily="49" charset="0"/>
              </a:defRPr>
            </a:lvl1pPr>
            <a:lvl2pPr marL="194947" indent="0">
              <a:buNone/>
              <a:tabLst>
                <a:tab pos="193785" algn="l"/>
              </a:tabLst>
              <a:defRPr sz="1350">
                <a:solidFill>
                  <a:schemeClr val="tx1"/>
                </a:solidFill>
                <a:latin typeface="Consolas" panose="020B0609020204030204" pitchFamily="49" charset="0"/>
                <a:cs typeface="Consolas" panose="020B0609020204030204" pitchFamily="49" charset="0"/>
              </a:defRPr>
            </a:lvl2pPr>
            <a:lvl3pPr marL="328859" indent="0">
              <a:buNone/>
              <a:tabLst>
                <a:tab pos="320594" algn="l"/>
              </a:tabLst>
              <a:defRPr sz="1350">
                <a:solidFill>
                  <a:schemeClr val="tx1"/>
                </a:solidFill>
                <a:latin typeface="Consolas" panose="020B0609020204030204" pitchFamily="49" charset="0"/>
                <a:cs typeface="Consolas" panose="020B0609020204030204" pitchFamily="49" charset="0"/>
              </a:defRPr>
            </a:lvl3pPr>
            <a:lvl4pPr marL="458216" indent="0">
              <a:buNone/>
              <a:tabLst>
                <a:tab pos="450080" algn="l"/>
              </a:tabLst>
              <a:defRPr sz="1350">
                <a:solidFill>
                  <a:schemeClr val="tx1"/>
                </a:solidFill>
                <a:latin typeface="Consolas" panose="020B0609020204030204" pitchFamily="49" charset="0"/>
                <a:cs typeface="Consolas" panose="020B0609020204030204" pitchFamily="49" charset="0"/>
              </a:defRPr>
            </a:lvl4pPr>
            <a:lvl5pPr marL="591218" indent="0">
              <a:buNone/>
              <a:tabLst>
                <a:tab pos="578674" algn="l"/>
              </a:tabLst>
              <a:defRPr sz="135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8043122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939">
          <p15:clr>
            <a:srgbClr val="5ACBF0"/>
          </p15:clr>
        </p15:guide>
        <p15:guide id="2" orient="horz" pos="1327">
          <p15:clr>
            <a:srgbClr val="5ACBF0"/>
          </p15:clr>
        </p15:guide>
        <p15:guide id="3" orient="horz" pos="422">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329844" y="1640908"/>
            <a:ext cx="6197918" cy="214045"/>
          </a:xfrm>
        </p:spPr>
        <p:txBody>
          <a:bodyPr wrap="square">
            <a:spAutoFit/>
          </a:bodyPr>
          <a:lstStyle>
            <a:lvl1pPr marL="0" indent="0">
              <a:spcBef>
                <a:spcPts val="338"/>
              </a:spcBef>
              <a:spcAft>
                <a:spcPts val="0"/>
              </a:spcAft>
              <a:buNone/>
              <a:defRPr sz="1350">
                <a:solidFill>
                  <a:schemeClr val="tx1"/>
                </a:solidFill>
                <a:latin typeface="+mn-lt"/>
                <a:cs typeface="Segoe UI" panose="020B0502040204020203" pitchFamily="34" charset="0"/>
              </a:defRPr>
            </a:lvl1pPr>
            <a:lvl2pPr marL="128556" indent="0">
              <a:buNone/>
              <a:defRPr sz="1350">
                <a:solidFill>
                  <a:srgbClr val="2F2F2F"/>
                </a:solidFill>
                <a:latin typeface="Segoe UI" panose="020B0502040204020203" pitchFamily="34" charset="0"/>
                <a:cs typeface="Segoe UI" panose="020B0502040204020203" pitchFamily="34" charset="0"/>
              </a:defRPr>
            </a:lvl2pPr>
            <a:lvl3pPr marL="257112" indent="0">
              <a:buNone/>
              <a:defRPr/>
            </a:lvl3pPr>
            <a:lvl4pPr marL="385667" indent="0">
              <a:buNone/>
              <a:defRPr/>
            </a:lvl4pPr>
            <a:lvl5pPr marL="514223"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3769518"/>
            <a:ext cx="6858000" cy="537448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algn="l" defTabSz="524544" fontAlgn="base">
              <a:spcBef>
                <a:spcPct val="0"/>
              </a:spcBef>
              <a:spcAft>
                <a:spcPct val="0"/>
              </a:spcAft>
            </a:pPr>
            <a:endParaRPr lang="en-US" sz="1125">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3769518"/>
            <a:ext cx="2130951" cy="311496"/>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124">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329844" y="4654959"/>
            <a:ext cx="6197918" cy="214045"/>
          </a:xfrm>
        </p:spPr>
        <p:txBody>
          <a:bodyPr/>
          <a:lstStyle>
            <a:lvl1pPr marL="0" indent="0">
              <a:buNone/>
              <a:tabLst/>
              <a:defRPr sz="1350">
                <a:solidFill>
                  <a:srgbClr val="000000"/>
                </a:solidFill>
                <a:latin typeface="Consolas" panose="020B0609020204030204" pitchFamily="49" charset="0"/>
                <a:cs typeface="Consolas" panose="020B0609020204030204" pitchFamily="49" charset="0"/>
              </a:defRPr>
            </a:lvl1pPr>
            <a:lvl2pPr marL="194888" indent="0">
              <a:buNone/>
              <a:defRPr sz="134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328760" indent="0">
              <a:buNone/>
              <a:defRPr sz="1124">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458079" indent="0">
              <a:buNone/>
              <a:defRPr sz="1012">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591040" indent="0">
              <a:buNone/>
              <a:defRPr sz="1012">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98453210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22">
          <p15:clr>
            <a:srgbClr val="5ACBF0"/>
          </p15:clr>
        </p15:guide>
        <p15:guide id="4" orient="horz" pos="2605">
          <p15:clr>
            <a:srgbClr val="5ACBF0"/>
          </p15:clr>
        </p15:guide>
        <p15:guide id="5" orient="horz" pos="3222">
          <p15:clr>
            <a:srgbClr val="5ACBF0"/>
          </p15:clr>
        </p15:guide>
        <p15:guide id="6" orient="horz" pos="1134">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alkin">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MS logo white - EMF">
            <a:extLst>
              <a:ext uri="{FF2B5EF4-FFF2-40B4-BE49-F238E27FC236}">
                <a16:creationId xmlns:a16="http://schemas.microsoft.com/office/drawing/2014/main" id="{D097E9EF-B216-4E85-A979-78D3C6F371D2}"/>
              </a:ext>
            </a:extLst>
          </p:cNvPr>
          <p:cNvPicPr>
            <a:picLocks noChangeAspect="1"/>
          </p:cNvPicPr>
          <p:nvPr userDrawn="1"/>
        </p:nvPicPr>
        <p:blipFill rotWithShape="1">
          <a:blip r:embed="rId3"/>
          <a:srcRect l="11763" t="27714" r="11763" b="27714"/>
          <a:stretch/>
        </p:blipFill>
        <p:spPr bwMode="white">
          <a:xfrm>
            <a:off x="323254" y="720556"/>
            <a:ext cx="1017270" cy="516539"/>
          </a:xfrm>
          <a:prstGeom prst="rect">
            <a:avLst/>
          </a:prstGeom>
        </p:spPr>
      </p:pic>
    </p:spTree>
    <p:extLst>
      <p:ext uri="{BB962C8B-B14F-4D97-AF65-F5344CB8AC3E}">
        <p14:creationId xmlns:p14="http://schemas.microsoft.com/office/powerpoint/2010/main" val="3819228979"/>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6858000" cy="537448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algn="l" defTabSz="524544" fontAlgn="base">
              <a:spcBef>
                <a:spcPct val="0"/>
              </a:spcBef>
              <a:spcAft>
                <a:spcPct val="0"/>
              </a:spcAft>
            </a:pPr>
            <a:endParaRPr lang="en-US" sz="1125">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330898" y="5632774"/>
            <a:ext cx="6197918" cy="285393"/>
          </a:xfrm>
        </p:spPr>
        <p:txBody>
          <a:bodyPr/>
          <a:lstStyle>
            <a:lvl1pPr>
              <a:defRPr sz="18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2130951" cy="311496"/>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124">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329844" y="880678"/>
            <a:ext cx="6197918" cy="214045"/>
          </a:xfrm>
        </p:spPr>
        <p:txBody>
          <a:bodyPr/>
          <a:lstStyle>
            <a:lvl1pPr marL="0" indent="0">
              <a:buNone/>
              <a:tabLst/>
              <a:defRPr sz="1350">
                <a:solidFill>
                  <a:srgbClr val="000000"/>
                </a:solidFill>
                <a:latin typeface="Consolas" panose="020B0609020204030204" pitchFamily="49" charset="0"/>
                <a:cs typeface="Consolas" panose="020B0609020204030204" pitchFamily="49" charset="0"/>
              </a:defRPr>
            </a:lvl1pPr>
            <a:lvl2pPr marL="194888" indent="0">
              <a:buNone/>
              <a:defRPr sz="134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328760" indent="0">
              <a:buNone/>
              <a:defRPr sz="1124">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458079" indent="0">
              <a:buNone/>
              <a:defRPr sz="1012">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591040" indent="0">
              <a:buNone/>
              <a:defRPr sz="1012">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332523" y="6662007"/>
            <a:ext cx="6197918" cy="214045"/>
          </a:xfrm>
        </p:spPr>
        <p:txBody>
          <a:bodyPr wrap="square">
            <a:spAutoFit/>
          </a:bodyPr>
          <a:lstStyle>
            <a:lvl1pPr marL="0" indent="0">
              <a:spcBef>
                <a:spcPts val="338"/>
              </a:spcBef>
              <a:spcAft>
                <a:spcPts val="0"/>
              </a:spcAft>
              <a:buNone/>
              <a:defRPr sz="1350">
                <a:solidFill>
                  <a:schemeClr val="tx1"/>
                </a:solidFill>
                <a:latin typeface="+mn-lt"/>
                <a:cs typeface="Segoe UI" panose="020B0502040204020203" pitchFamily="34" charset="0"/>
              </a:defRPr>
            </a:lvl1pPr>
            <a:lvl2pPr marL="128556" indent="0">
              <a:buNone/>
              <a:defRPr sz="1350">
                <a:solidFill>
                  <a:srgbClr val="2F2F2F"/>
                </a:solidFill>
                <a:latin typeface="Segoe UI" panose="020B0502040204020203" pitchFamily="34" charset="0"/>
                <a:cs typeface="Segoe UI" panose="020B0502040204020203" pitchFamily="34" charset="0"/>
              </a:defRPr>
            </a:lvl2pPr>
            <a:lvl3pPr marL="257112" indent="0">
              <a:buNone/>
              <a:defRPr/>
            </a:lvl3pPr>
            <a:lvl4pPr marL="385667" indent="0">
              <a:buNone/>
              <a:defRPr/>
            </a:lvl4pPr>
            <a:lvl5pPr marL="514223" indent="0">
              <a:buNone/>
              <a:defRPr/>
            </a:lvl5pPr>
          </a:lstStyle>
          <a:p>
            <a:pPr lvl="0"/>
            <a:r>
              <a:rPr lang="en-US"/>
              <a:t>Click to edit text</a:t>
            </a:r>
          </a:p>
        </p:txBody>
      </p:sp>
    </p:spTree>
    <p:extLst>
      <p:ext uri="{BB962C8B-B14F-4D97-AF65-F5344CB8AC3E}">
        <p14:creationId xmlns:p14="http://schemas.microsoft.com/office/powerpoint/2010/main" val="228321800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22">
          <p15:clr>
            <a:srgbClr val="5ACBF0"/>
          </p15:clr>
        </p15:guide>
        <p15:guide id="4" orient="horz" pos="3903">
          <p15:clr>
            <a:srgbClr val="5ACBF0"/>
          </p15:clr>
        </p15:guide>
        <p15:guide id="5" orient="horz" pos="4616">
          <p15:clr>
            <a:srgbClr val="5ACBF0"/>
          </p15:clr>
        </p15:guide>
        <p15:guide id="6" orient="horz" pos="615">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330898" y="609601"/>
            <a:ext cx="2272999" cy="285393"/>
          </a:xfrm>
        </p:spPr>
        <p:txBody>
          <a:bodyPr/>
          <a:lstStyle>
            <a:lvl1pPr>
              <a:defRPr sz="18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331293" y="1784186"/>
            <a:ext cx="2272604" cy="214045"/>
          </a:xfrm>
        </p:spPr>
        <p:txBody>
          <a:bodyPr wrap="square">
            <a:spAutoFit/>
          </a:bodyPr>
          <a:lstStyle>
            <a:lvl1pPr marL="0" indent="0">
              <a:lnSpc>
                <a:spcPct val="100000"/>
              </a:lnSpc>
              <a:spcBef>
                <a:spcPts val="338"/>
              </a:spcBef>
              <a:spcAft>
                <a:spcPts val="0"/>
              </a:spcAft>
              <a:buNone/>
              <a:defRPr sz="135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34"/>
              </a:spcBef>
              <a:spcAft>
                <a:spcPts val="34"/>
              </a:spcAft>
              <a:buNone/>
              <a:defRPr sz="1350" b="0" i="0">
                <a:solidFill>
                  <a:srgbClr val="2F2F2F"/>
                </a:solidFill>
                <a:latin typeface="Segoe UI" panose="020B0502040204020203" pitchFamily="34" charset="0"/>
                <a:cs typeface="Segoe UI" panose="020B0502040204020203" pitchFamily="34" charset="0"/>
              </a:defRPr>
            </a:lvl2pPr>
            <a:lvl3pPr marL="257112" indent="0">
              <a:buNone/>
              <a:defRPr/>
            </a:lvl3pPr>
            <a:lvl4pPr marL="385667" indent="0">
              <a:buNone/>
              <a:defRPr/>
            </a:lvl4pPr>
            <a:lvl5pPr marL="514223"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928367" y="0"/>
            <a:ext cx="3929634" cy="9144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algn="l" defTabSz="524544" fontAlgn="base">
              <a:spcBef>
                <a:spcPct val="0"/>
              </a:spcBef>
              <a:spcAft>
                <a:spcPct val="0"/>
              </a:spcAft>
            </a:pPr>
            <a:endParaRPr lang="en-US" sz="1125">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2931617" y="0"/>
            <a:ext cx="2130951" cy="357662"/>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124">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3262909" y="945583"/>
            <a:ext cx="3263603" cy="214045"/>
          </a:xfrm>
        </p:spPr>
        <p:txBody>
          <a:bodyPr/>
          <a:lstStyle>
            <a:lvl1pPr marL="0" indent="0">
              <a:buNone/>
              <a:tabLst/>
              <a:defRPr sz="1350">
                <a:solidFill>
                  <a:srgbClr val="2F2F2F"/>
                </a:solidFill>
                <a:latin typeface="Consolas" panose="020B0609020204030204" pitchFamily="49" charset="0"/>
                <a:cs typeface="Consolas" panose="020B0609020204030204" pitchFamily="49" charset="0"/>
              </a:defRPr>
            </a:lvl1pPr>
            <a:lvl2pPr marL="194888" indent="0">
              <a:buNone/>
              <a:defRPr sz="134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328760" indent="0">
              <a:buNone/>
              <a:defRPr sz="1124">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458079" indent="0">
              <a:buNone/>
              <a:defRPr sz="1012">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591040" indent="0">
              <a:buNone/>
              <a:defRPr sz="1012">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94032165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22">
          <p15:clr>
            <a:srgbClr val="5ACBF0"/>
          </p15:clr>
        </p15:guide>
        <p15:guide id="2" orient="horz" pos="653">
          <p15:clr>
            <a:srgbClr val="5ACBF0"/>
          </p15:clr>
        </p15:guide>
        <p15:guide id="4" orient="horz" pos="1236">
          <p15:clr>
            <a:srgbClr val="5ACBF0"/>
          </p15:clr>
        </p15:guide>
        <p15:guide id="7" pos="2093">
          <p15:clr>
            <a:srgbClr val="5ACBF0"/>
          </p15:clr>
        </p15:guide>
        <p15:guide id="8" pos="2329">
          <p15:clr>
            <a:srgbClr val="5ACBF0"/>
          </p15:clr>
        </p15:guide>
        <p15:guide id="9" pos="1859">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1" y="0"/>
            <a:ext cx="3929634" cy="9144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algn="l" defTabSz="524544" fontAlgn="base">
              <a:spcBef>
                <a:spcPct val="0"/>
              </a:spcBef>
              <a:spcAft>
                <a:spcPct val="0"/>
              </a:spcAft>
            </a:pPr>
            <a:endParaRPr lang="en-US" sz="1125">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4261247" y="609601"/>
            <a:ext cx="2267569" cy="285393"/>
          </a:xfrm>
        </p:spPr>
        <p:txBody>
          <a:bodyPr/>
          <a:lstStyle>
            <a:lvl1pPr>
              <a:defRPr sz="18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2130951" cy="357662"/>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124">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328612" y="941348"/>
            <a:ext cx="3273624" cy="214045"/>
          </a:xfrm>
        </p:spPr>
        <p:txBody>
          <a:bodyPr/>
          <a:lstStyle>
            <a:lvl1pPr marL="0" indent="0">
              <a:buNone/>
              <a:defRPr sz="1350">
                <a:solidFill>
                  <a:srgbClr val="2F2F2F"/>
                </a:solidFill>
                <a:latin typeface="Consolas" panose="020B0609020204030204" pitchFamily="49" charset="0"/>
                <a:cs typeface="Consolas" panose="020B0609020204030204" pitchFamily="49" charset="0"/>
              </a:defRPr>
            </a:lvl1pPr>
            <a:lvl2pPr marL="194888" indent="0">
              <a:buNone/>
              <a:defRPr sz="134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328760" indent="0">
              <a:buNone/>
              <a:defRPr sz="1124">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458079" indent="0">
              <a:buNone/>
              <a:defRPr sz="1012">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591040" indent="0">
              <a:buNone/>
              <a:defRPr sz="1012">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4261247" y="1782234"/>
            <a:ext cx="2269034" cy="214045"/>
          </a:xfrm>
        </p:spPr>
        <p:txBody>
          <a:bodyPr wrap="square">
            <a:spAutoFit/>
          </a:bodyPr>
          <a:lstStyle>
            <a:lvl1pPr marL="0" indent="0">
              <a:lnSpc>
                <a:spcPct val="100000"/>
              </a:lnSpc>
              <a:spcBef>
                <a:spcPts val="338"/>
              </a:spcBef>
              <a:spcAft>
                <a:spcPts val="0"/>
              </a:spcAft>
              <a:buNone/>
              <a:defRPr sz="135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34"/>
              </a:spcBef>
              <a:spcAft>
                <a:spcPts val="34"/>
              </a:spcAft>
              <a:buNone/>
              <a:defRPr sz="1350" b="0" i="0">
                <a:solidFill>
                  <a:srgbClr val="2F2F2F"/>
                </a:solidFill>
                <a:latin typeface="Segoe UI" panose="020B0502040204020203" pitchFamily="34" charset="0"/>
                <a:cs typeface="Segoe UI" panose="020B0502040204020203" pitchFamily="34" charset="0"/>
              </a:defRPr>
            </a:lvl2pPr>
            <a:lvl3pPr marL="257112" indent="0">
              <a:buNone/>
              <a:defRPr/>
            </a:lvl3pPr>
            <a:lvl4pPr marL="385667" indent="0">
              <a:buNone/>
              <a:defRPr/>
            </a:lvl4pPr>
            <a:lvl5pPr marL="514223" indent="0">
              <a:buNone/>
              <a:defRPr/>
            </a:lvl5pPr>
          </a:lstStyle>
          <a:p>
            <a:pPr lvl="0"/>
            <a:r>
              <a:rPr lang="en-US"/>
              <a:t>Click to edit text</a:t>
            </a:r>
          </a:p>
        </p:txBody>
      </p:sp>
    </p:spTree>
    <p:extLst>
      <p:ext uri="{BB962C8B-B14F-4D97-AF65-F5344CB8AC3E}">
        <p14:creationId xmlns:p14="http://schemas.microsoft.com/office/powerpoint/2010/main" val="194672000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22">
          <p15:clr>
            <a:srgbClr val="5ACBF0"/>
          </p15:clr>
        </p15:guide>
        <p15:guide id="2" orient="horz" pos="639">
          <p15:clr>
            <a:srgbClr val="5ACBF0"/>
          </p15:clr>
        </p15:guide>
        <p15:guide id="4" orient="horz" pos="1231">
          <p15:clr>
            <a:srgbClr val="5ACBF0"/>
          </p15:clr>
        </p15:guide>
        <p15:guide id="6" pos="2806">
          <p15:clr>
            <a:srgbClr val="5ACBF0"/>
          </p15:clr>
        </p15:guide>
        <p15:guide id="7" pos="2572">
          <p15:clr>
            <a:srgbClr val="5ACBF0"/>
          </p15:clr>
        </p15:guide>
        <p15:guide id="8" pos="3042">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Horizontal photo on blue">
    <p:bg>
      <p:bgPr>
        <a:solidFill>
          <a:srgbClr val="8DC8E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330898" y="7828825"/>
            <a:ext cx="6197918" cy="321067"/>
          </a:xfrm>
        </p:spPr>
        <p:txBody>
          <a:bodyPr anchor="ctr"/>
          <a:lstStyle>
            <a:lvl1pPr algn="l">
              <a:defRPr>
                <a:solidFill>
                  <a:srgbClr val="73262F"/>
                </a:solidFill>
                <a:latin typeface="+mn-lt"/>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165199" y="0"/>
            <a:ext cx="6692801" cy="7117494"/>
          </a:xfrm>
          <a:blipFill>
            <a:blip r:embed="rId2" cstate="email">
              <a:extLst>
                <a:ext uri="{28A0092B-C50C-407E-A947-70E740481C1C}">
                  <a14:useLocalDpi xmlns:a14="http://schemas.microsoft.com/office/drawing/2010/main"/>
                </a:ext>
              </a:extLst>
            </a:blip>
            <a:stretch>
              <a:fillRect/>
            </a:stretch>
          </a:blipFill>
        </p:spPr>
        <p:txBody>
          <a:bodyPr vert="horz" wrap="square" lIns="0" tIns="1280160" rIns="0" bIns="0" rtlCol="0" anchor="t" anchorCtr="0">
            <a:noAutofit/>
          </a:bodyPr>
          <a:lstStyle>
            <a:lvl1pPr marL="0" indent="0" algn="ctr">
              <a:buNone/>
              <a:defRPr lang="en-US" sz="788" b="1" dirty="0">
                <a:solidFill>
                  <a:srgbClr val="091F2C"/>
                </a:solidFill>
              </a:defRPr>
            </a:lvl1pPr>
          </a:lstStyle>
          <a:p>
            <a:pPr marL="128595" lvl="0" indent="-128595"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6950093" y="-271925"/>
            <a:ext cx="318998" cy="86627"/>
          </a:xfrm>
          <a:prstGeom prst="rect">
            <a:avLst/>
          </a:prstGeom>
          <a:noFill/>
        </p:spPr>
        <p:txBody>
          <a:bodyPr wrap="none" lIns="0" tIns="0" rIns="0" bIns="0" rtlCol="0">
            <a:spAutoFit/>
          </a:bodyPr>
          <a:lstStyle/>
          <a:p>
            <a:pPr algn="l"/>
            <a:r>
              <a:rPr lang="en-US" sz="563">
                <a:solidFill>
                  <a:srgbClr val="A3A3A3"/>
                </a:solidFill>
              </a:rPr>
              <a:t>ELT layout</a:t>
            </a:r>
          </a:p>
        </p:txBody>
      </p:sp>
    </p:spTree>
    <p:extLst>
      <p:ext uri="{BB962C8B-B14F-4D97-AF65-F5344CB8AC3E}">
        <p14:creationId xmlns:p14="http://schemas.microsoft.com/office/powerpoint/2010/main" val="3978439668"/>
      </p:ext>
    </p:extLst>
  </p:cSld>
  <p:clrMapOvr>
    <a:masterClrMapping/>
  </p:clrMapOvr>
  <p:transition>
    <p:fade/>
  </p:transition>
  <p:extLst>
    <p:ext uri="{DCECCB84-F9BA-43D5-87BE-67443E8EF086}">
      <p15:sldGuideLst xmlns:p15="http://schemas.microsoft.com/office/powerpoint/2012/main">
        <p15:guide id="5" orient="horz" pos="4224">
          <p15:clr>
            <a:srgbClr val="5ACBF0"/>
          </p15:clr>
        </p15:guide>
        <p15:guide id="6" orient="horz" pos="5280">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hoto right over illustration">
    <p:bg>
      <p:bgPr>
        <a:solidFill>
          <a:srgbClr val="FFF8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01C12-C89C-8924-52B9-6F10761C12AF}"/>
              </a:ext>
            </a:extLst>
          </p:cNvPr>
          <p:cNvSpPr>
            <a:spLocks noGrp="1"/>
          </p:cNvSpPr>
          <p:nvPr>
            <p:ph type="title"/>
          </p:nvPr>
        </p:nvSpPr>
        <p:spPr>
          <a:xfrm>
            <a:off x="330898" y="609600"/>
            <a:ext cx="3098102" cy="642134"/>
          </a:xfrm>
        </p:spPr>
        <p:txBody>
          <a:bodyPr/>
          <a:lstStyle/>
          <a:p>
            <a:r>
              <a:rPr lang="en-US"/>
              <a:t>Click to edit Master title style</a:t>
            </a:r>
          </a:p>
        </p:txBody>
      </p:sp>
      <p:pic>
        <p:nvPicPr>
          <p:cNvPr id="7" name="Picture 6" descr="A close-up of several colorful squares&#10;&#10;Description automatically generated">
            <a:extLst>
              <a:ext uri="{FF2B5EF4-FFF2-40B4-BE49-F238E27FC236}">
                <a16:creationId xmlns:a16="http://schemas.microsoft.com/office/drawing/2014/main" id="{EC8BC6D8-8036-917C-FDE6-732A95EDD5B0}"/>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3957637" y="1744134"/>
            <a:ext cx="2900363" cy="7399866"/>
          </a:xfrm>
          <a:prstGeom prst="rect">
            <a:avLst/>
          </a:prstGeom>
          <a:blipFill>
            <a:blip r:embed="rId3"/>
            <a:stretch>
              <a:fillRect/>
            </a:stretch>
          </a:blipFill>
        </p:spPr>
      </p:pic>
      <p:sp>
        <p:nvSpPr>
          <p:cNvPr id="3" name="Picture Placeholder" descr="This photo is a 'placeholder' only. Drag or drop your photo here, or click and tap the center to insert a photo.">
            <a:extLst>
              <a:ext uri="{FF2B5EF4-FFF2-40B4-BE49-F238E27FC236}">
                <a16:creationId xmlns:a16="http://schemas.microsoft.com/office/drawing/2014/main" id="{BAAD0522-B403-AD21-8AD7-65DD18FE5180}"/>
              </a:ext>
            </a:extLst>
          </p:cNvPr>
          <p:cNvSpPr>
            <a:spLocks noGrp="1"/>
          </p:cNvSpPr>
          <p:nvPr>
            <p:ph type="pic" sz="quarter" idx="11" hasCustomPrompt="1"/>
          </p:nvPr>
        </p:nvSpPr>
        <p:spPr bwMode="ltGray">
          <a:xfrm>
            <a:off x="3959693" y="781051"/>
            <a:ext cx="2567409" cy="7577668"/>
          </a:xfrm>
          <a:blipFill dpi="0" rotWithShape="1">
            <a:blip r:embed="rId4" cstate="email">
              <a:extLst>
                <a:ext uri="{28A0092B-C50C-407E-A947-70E740481C1C}">
                  <a14:useLocalDpi xmlns:a14="http://schemas.microsoft.com/office/drawing/2010/main"/>
                </a:ext>
              </a:extLst>
            </a:blip>
            <a:srcRect/>
            <a:stretch>
              <a:fillRect/>
            </a:stretch>
          </a:blipFill>
        </p:spPr>
        <p:txBody>
          <a:bodyPr lIns="0" tIns="3200400" rIns="0" anchor="t" anchorCtr="0">
            <a:noAutofit/>
          </a:bodyPr>
          <a:lstStyle>
            <a:lvl1pPr marL="0" indent="0" algn="ctr">
              <a:lnSpc>
                <a:spcPct val="100000"/>
              </a:lnSpc>
              <a:buNone/>
              <a:defRPr sz="78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101018287"/>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hoto left bottom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01C12-C89C-8924-52B9-6F10761C12AF}"/>
              </a:ext>
            </a:extLst>
          </p:cNvPr>
          <p:cNvSpPr>
            <a:spLocks noGrp="1"/>
          </p:cNvSpPr>
          <p:nvPr>
            <p:ph type="title"/>
          </p:nvPr>
        </p:nvSpPr>
        <p:spPr>
          <a:xfrm>
            <a:off x="3429000" y="609600"/>
            <a:ext cx="3098102" cy="642134"/>
          </a:xfrm>
        </p:spPr>
        <p:txBody>
          <a:bodyPr/>
          <a:lstStyle/>
          <a:p>
            <a:r>
              <a:rPr lang="en-US"/>
              <a:t>Click to edit Master title style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BAAD0522-B403-AD21-8AD7-65DD18FE5180}"/>
              </a:ext>
            </a:extLst>
          </p:cNvPr>
          <p:cNvSpPr>
            <a:spLocks noGrp="1"/>
          </p:cNvSpPr>
          <p:nvPr>
            <p:ph type="pic" sz="quarter" idx="11" hasCustomPrompt="1"/>
          </p:nvPr>
        </p:nvSpPr>
        <p:spPr bwMode="ltGray">
          <a:xfrm>
            <a:off x="165199" y="389467"/>
            <a:ext cx="2966146" cy="8754534"/>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3657600" rIns="0" anchor="t" anchorCtr="0">
            <a:noAutofit/>
          </a:bodyPr>
          <a:lstStyle>
            <a:lvl1pPr marL="0" indent="0" algn="ctr">
              <a:lnSpc>
                <a:spcPct val="100000"/>
              </a:lnSpc>
              <a:buNone/>
              <a:defRPr sz="788" b="1">
                <a:solidFill>
                  <a:srgbClr val="091F2C"/>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98507045"/>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Demo slide">
    <p:bg>
      <p:bgPr>
        <a:solidFill>
          <a:srgbClr val="D4EC8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9184" y="4323792"/>
            <a:ext cx="5143500" cy="385304"/>
          </a:xfrm>
          <a:noFill/>
        </p:spPr>
        <p:txBody>
          <a:bodyPr lIns="0" tIns="0" rIns="0" bIns="0" anchor="b" anchorCtr="0">
            <a:spAutoFit/>
          </a:bodyPr>
          <a:lstStyle>
            <a:lvl1pPr algn="l" defTabSz="524695" rtl="0" eaLnBrk="1" latinLnBrk="0" hangingPunct="1">
              <a:lnSpc>
                <a:spcPct val="90000"/>
              </a:lnSpc>
              <a:spcBef>
                <a:spcPct val="0"/>
              </a:spcBef>
              <a:buNone/>
              <a:defRPr lang="en-US" sz="2700" b="0" kern="1200" cap="none" spc="-28" baseline="0" dirty="0">
                <a:ln w="3175">
                  <a:noFill/>
                </a:ln>
                <a:solidFill>
                  <a:srgbClr val="091F2C"/>
                </a:solidFill>
                <a:effectLst/>
                <a:latin typeface="+mn-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329184" y="5303093"/>
            <a:ext cx="5143500" cy="142696"/>
          </a:xfrm>
          <a:noFill/>
        </p:spPr>
        <p:txBody>
          <a:bodyPr lIns="0" tIns="0" rIns="0" bIns="0">
            <a:spAutoFit/>
          </a:bodyPr>
          <a:lstStyle>
            <a:lvl1pPr marL="0" indent="0">
              <a:spcBef>
                <a:spcPts val="0"/>
              </a:spcBef>
              <a:spcAft>
                <a:spcPts val="0"/>
              </a:spcAft>
              <a:buFont typeface="Arial" panose="020B0604020202020204" pitchFamily="34" charset="0"/>
              <a:buNone/>
              <a:defRPr sz="900" spc="0" baseline="0">
                <a:solidFill>
                  <a:srgbClr val="000000"/>
                </a:solidFill>
                <a:latin typeface="+mn-lt"/>
              </a:defRPr>
            </a:lvl1pPr>
          </a:lstStyle>
          <a:p>
            <a:pPr lvl="0"/>
            <a:r>
              <a:rPr lang="en-US"/>
              <a:t>Speaker name</a:t>
            </a:r>
          </a:p>
        </p:txBody>
      </p:sp>
    </p:spTree>
    <p:extLst>
      <p:ext uri="{BB962C8B-B14F-4D97-AF65-F5344CB8AC3E}">
        <p14:creationId xmlns:p14="http://schemas.microsoft.com/office/powerpoint/2010/main" val="20806145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168">
          <p15:clr>
            <a:srgbClr val="FBAE40"/>
          </p15:clr>
        </p15:guide>
        <p15:guide id="2" pos="3911">
          <p15:clr>
            <a:srgbClr val="5ACBF0"/>
          </p15:clr>
        </p15:guide>
        <p15:guide id="3" orient="horz" pos="2801">
          <p15:clr>
            <a:srgbClr val="5ACBF0"/>
          </p15:clr>
        </p15:guide>
        <p15:guide id="4" orient="horz" pos="3674">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Demo slide 2">
    <p:bg>
      <p:bgPr>
        <a:solidFill>
          <a:srgbClr val="FFF8F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9184" y="4323792"/>
            <a:ext cx="5143500" cy="385304"/>
          </a:xfrm>
          <a:noFill/>
        </p:spPr>
        <p:txBody>
          <a:bodyPr lIns="0" tIns="0" rIns="0" bIns="0" anchor="b" anchorCtr="0">
            <a:spAutoFit/>
          </a:bodyPr>
          <a:lstStyle>
            <a:lvl1pPr algn="l" defTabSz="524695" rtl="0" eaLnBrk="1" latinLnBrk="0" hangingPunct="1">
              <a:lnSpc>
                <a:spcPct val="90000"/>
              </a:lnSpc>
              <a:spcBef>
                <a:spcPct val="0"/>
              </a:spcBef>
              <a:buNone/>
              <a:defRPr lang="en-US" sz="2700" b="0" kern="1200" cap="none" spc="-28" baseline="0" dirty="0">
                <a:ln w="3175">
                  <a:noFill/>
                </a:ln>
                <a:solidFill>
                  <a:srgbClr val="091F2C"/>
                </a:solidFill>
                <a:effectLst/>
                <a:latin typeface="+mn-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329184" y="5303093"/>
            <a:ext cx="5143500" cy="142696"/>
          </a:xfrm>
          <a:noFill/>
        </p:spPr>
        <p:txBody>
          <a:bodyPr lIns="0" tIns="0" rIns="0" bIns="0">
            <a:spAutoFit/>
          </a:bodyPr>
          <a:lstStyle>
            <a:lvl1pPr marL="0" indent="0">
              <a:spcBef>
                <a:spcPts val="0"/>
              </a:spcBef>
              <a:spcAft>
                <a:spcPts val="0"/>
              </a:spcAft>
              <a:buFont typeface="Arial" panose="020B0604020202020204" pitchFamily="34" charset="0"/>
              <a:buNone/>
              <a:defRPr sz="9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42789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168">
          <p15:clr>
            <a:srgbClr val="FBAE40"/>
          </p15:clr>
        </p15:guide>
        <p15:guide id="2" pos="3911">
          <p15:clr>
            <a:srgbClr val="5ACBF0"/>
          </p15:clr>
        </p15:guide>
        <p15:guide id="3" orient="horz" pos="2801">
          <p15:clr>
            <a:srgbClr val="5ACBF0"/>
          </p15:clr>
        </p15:guide>
        <p15:guide id="4" orient="horz" pos="3674">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FFE399"/>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5536AF9-C225-33FB-AD9D-7AC713E0A087}"/>
              </a:ext>
            </a:extLst>
          </p:cNvPr>
          <p:cNvSpPr>
            <a:spLocks noGrp="1"/>
          </p:cNvSpPr>
          <p:nvPr>
            <p:ph type="title" hasCustomPrompt="1"/>
          </p:nvPr>
        </p:nvSpPr>
        <p:spPr>
          <a:xfrm>
            <a:off x="329184" y="4327238"/>
            <a:ext cx="5143500" cy="385304"/>
          </a:xfrm>
          <a:noFill/>
        </p:spPr>
        <p:txBody>
          <a:bodyPr lIns="0" tIns="0" rIns="0" bIns="0" anchor="b" anchorCtr="0">
            <a:spAutoFit/>
          </a:bodyPr>
          <a:lstStyle>
            <a:lvl1pPr algn="l" defTabSz="524695" rtl="0" eaLnBrk="1" latinLnBrk="0" hangingPunct="1">
              <a:lnSpc>
                <a:spcPct val="90000"/>
              </a:lnSpc>
              <a:spcBef>
                <a:spcPct val="0"/>
              </a:spcBef>
              <a:buNone/>
              <a:defRPr lang="en-US" sz="2700" b="0" kern="1200" cap="none" spc="-28" baseline="0" dirty="0">
                <a:ln w="3175">
                  <a:noFill/>
                </a:ln>
                <a:solidFill>
                  <a:srgbClr val="73262F"/>
                </a:solidFill>
                <a:effectLst/>
                <a:latin typeface="+mn-lt"/>
                <a:ea typeface="+mn-ea"/>
                <a:cs typeface="Segoe UI" pitchFamily="34" charset="0"/>
              </a:defRPr>
            </a:lvl1pPr>
          </a:lstStyle>
          <a:p>
            <a:r>
              <a:rPr lang="en-US"/>
              <a:t>Section title</a:t>
            </a:r>
          </a:p>
        </p:txBody>
      </p:sp>
    </p:spTree>
    <p:extLst>
      <p:ext uri="{BB962C8B-B14F-4D97-AF65-F5344CB8AC3E}">
        <p14:creationId xmlns:p14="http://schemas.microsoft.com/office/powerpoint/2010/main" val="12926865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74">
          <p15:clr>
            <a:srgbClr val="FBAE40"/>
          </p15:clr>
        </p15:guide>
        <p15:guide id="2" pos="3906">
          <p15:clr>
            <a:srgbClr val="5ACBF0"/>
          </p15:clr>
        </p15:guide>
        <p15:guide id="3" orient="horz" pos="2803">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rgbClr val="225B6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5536AF9-C225-33FB-AD9D-7AC713E0A087}"/>
              </a:ext>
            </a:extLst>
          </p:cNvPr>
          <p:cNvSpPr>
            <a:spLocks noGrp="1"/>
          </p:cNvSpPr>
          <p:nvPr>
            <p:ph type="title" hasCustomPrompt="1"/>
          </p:nvPr>
        </p:nvSpPr>
        <p:spPr>
          <a:xfrm>
            <a:off x="329184" y="4327238"/>
            <a:ext cx="5143500" cy="385304"/>
          </a:xfrm>
          <a:noFill/>
        </p:spPr>
        <p:txBody>
          <a:bodyPr lIns="0" tIns="0" rIns="0" bIns="0" anchor="b" anchorCtr="0">
            <a:spAutoFit/>
          </a:bodyPr>
          <a:lstStyle>
            <a:lvl1pPr algn="l" defTabSz="524695" rtl="0" eaLnBrk="1" latinLnBrk="0" hangingPunct="1">
              <a:lnSpc>
                <a:spcPct val="90000"/>
              </a:lnSpc>
              <a:spcBef>
                <a:spcPct val="0"/>
              </a:spcBef>
              <a:buNone/>
              <a:defRPr lang="en-US" sz="2700" b="0" kern="1200" cap="none" spc="-28" baseline="0" dirty="0">
                <a:ln w="3175">
                  <a:noFill/>
                </a:ln>
                <a:solidFill>
                  <a:srgbClr val="FFE399"/>
                </a:solidFill>
                <a:effectLst/>
                <a:latin typeface="+mn-lt"/>
                <a:ea typeface="+mn-ea"/>
                <a:cs typeface="Segoe UI" pitchFamily="34" charset="0"/>
              </a:defRPr>
            </a:lvl1pPr>
          </a:lstStyle>
          <a:p>
            <a:r>
              <a:rPr lang="en-US"/>
              <a:t>Section title</a:t>
            </a:r>
          </a:p>
        </p:txBody>
      </p:sp>
    </p:spTree>
    <p:extLst>
      <p:ext uri="{BB962C8B-B14F-4D97-AF65-F5344CB8AC3E}">
        <p14:creationId xmlns:p14="http://schemas.microsoft.com/office/powerpoint/2010/main" val="15010272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74">
          <p15:clr>
            <a:srgbClr val="FBAE40"/>
          </p15:clr>
        </p15:guide>
        <p15:guide id="2" pos="3906">
          <p15:clr>
            <a:srgbClr val="5ACBF0"/>
          </p15:clr>
        </p15:guide>
        <p15:guide id="3" orient="horz" pos="2803">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MS logo gray - EMF">
            <a:extLst>
              <a:ext uri="{FF2B5EF4-FFF2-40B4-BE49-F238E27FC236}">
                <a16:creationId xmlns:a16="http://schemas.microsoft.com/office/drawing/2014/main" id="{B244022D-0BB1-BB42-DF87-86A83C850B2E}"/>
              </a:ext>
            </a:extLst>
          </p:cNvPr>
          <p:cNvPicPr>
            <a:picLocks noChangeAspect="1"/>
          </p:cNvPicPr>
          <p:nvPr userDrawn="1"/>
        </p:nvPicPr>
        <p:blipFill rotWithShape="1">
          <a:blip r:embed="rId3"/>
          <a:srcRect l="11451" t="32475" r="10216" b="33708"/>
          <a:stretch/>
        </p:blipFill>
        <p:spPr bwMode="black">
          <a:xfrm>
            <a:off x="318968" y="775970"/>
            <a:ext cx="1042988" cy="392289"/>
          </a:xfrm>
          <a:prstGeom prst="rect">
            <a:avLst/>
          </a:prstGeom>
        </p:spPr>
      </p:pic>
      <p:sp>
        <p:nvSpPr>
          <p:cNvPr id="9" name="Title 1"/>
          <p:cNvSpPr>
            <a:spLocks noGrp="1"/>
          </p:cNvSpPr>
          <p:nvPr>
            <p:ph type="title" hasCustomPrompt="1"/>
          </p:nvPr>
        </p:nvSpPr>
        <p:spPr bwMode="black">
          <a:xfrm>
            <a:off x="329185" y="1946553"/>
            <a:ext cx="2193131" cy="3939540"/>
          </a:xfrm>
          <a:noFill/>
        </p:spPr>
        <p:txBody>
          <a:bodyPr vert="horz" wrap="square" lIns="0" tIns="0" rIns="0" bIns="0" rtlCol="0" anchor="b" anchorCtr="0">
            <a:normAutofit/>
          </a:bodyPr>
          <a:lstStyle>
            <a:lvl1pPr>
              <a:defRPr lang="en-US" sz="2700" dirty="0">
                <a:solidFill>
                  <a:schemeClr val="accent1"/>
                </a:solidFill>
              </a:defRPr>
            </a:lvl1pPr>
          </a:lstStyle>
          <a:p>
            <a:pPr lvl="0"/>
            <a:r>
              <a:rPr lang="en-US"/>
              <a:t>Event name or presentation title </a:t>
            </a:r>
          </a:p>
        </p:txBody>
      </p:sp>
      <p:sp>
        <p:nvSpPr>
          <p:cNvPr id="5" name="Text Placeholder 4"/>
          <p:cNvSpPr>
            <a:spLocks noGrp="1"/>
          </p:cNvSpPr>
          <p:nvPr>
            <p:ph type="body" sz="quarter" idx="12" hasCustomPrompt="1"/>
          </p:nvPr>
        </p:nvSpPr>
        <p:spPr bwMode="black">
          <a:xfrm>
            <a:off x="328612" y="6461761"/>
            <a:ext cx="2191131" cy="142696"/>
          </a:xfrm>
          <a:noFill/>
        </p:spPr>
        <p:txBody>
          <a:bodyPr wrap="square" lIns="0" tIns="0" rIns="0" bIns="0">
            <a:spAutoFit/>
          </a:bodyPr>
          <a:lstStyle>
            <a:lvl1pPr marL="0" indent="0">
              <a:spcBef>
                <a:spcPts val="0"/>
              </a:spcBef>
              <a:buNone/>
              <a:defRPr sz="900" spc="0" baseline="0">
                <a:solidFill>
                  <a:schemeClr val="tx2"/>
                </a:solidFill>
                <a:latin typeface="+mj-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41444625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68">
          <p15:clr>
            <a:srgbClr val="5ACBF0"/>
          </p15:clr>
        </p15:guide>
        <p15:guide id="2" orient="horz" pos="3590">
          <p15:clr>
            <a:srgbClr val="5ACBF0"/>
          </p15:clr>
        </p15:guide>
        <p15:guide id="3" pos="3917">
          <p15:clr>
            <a:srgbClr val="5ACBF0"/>
          </p15:clr>
        </p15:guide>
        <p15:guide id="4" orient="horz" pos="316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rgbClr val="C5B4E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5536AF9-C225-33FB-AD9D-7AC713E0A087}"/>
              </a:ext>
            </a:extLst>
          </p:cNvPr>
          <p:cNvSpPr>
            <a:spLocks noGrp="1"/>
          </p:cNvSpPr>
          <p:nvPr>
            <p:ph type="title" hasCustomPrompt="1"/>
          </p:nvPr>
        </p:nvSpPr>
        <p:spPr>
          <a:xfrm>
            <a:off x="329184" y="4327238"/>
            <a:ext cx="5143500" cy="385304"/>
          </a:xfrm>
          <a:noFill/>
        </p:spPr>
        <p:txBody>
          <a:bodyPr lIns="0" tIns="0" rIns="0" bIns="0" anchor="b" anchorCtr="0">
            <a:spAutoFit/>
          </a:bodyPr>
          <a:lstStyle>
            <a:lvl1pPr algn="l" defTabSz="524695" rtl="0" eaLnBrk="1" latinLnBrk="0" hangingPunct="1">
              <a:lnSpc>
                <a:spcPct val="90000"/>
              </a:lnSpc>
              <a:spcBef>
                <a:spcPct val="0"/>
              </a:spcBef>
              <a:buNone/>
              <a:defRPr lang="en-US" sz="2700" b="0" kern="1200" cap="none" spc="-28" baseline="0" dirty="0">
                <a:ln w="3175">
                  <a:noFill/>
                </a:ln>
                <a:solidFill>
                  <a:srgbClr val="225B62"/>
                </a:solidFill>
                <a:effectLst/>
                <a:latin typeface="+mn-lt"/>
                <a:ea typeface="+mn-ea"/>
                <a:cs typeface="Segoe UI" pitchFamily="34" charset="0"/>
              </a:defRPr>
            </a:lvl1pPr>
          </a:lstStyle>
          <a:p>
            <a:r>
              <a:rPr lang="en-US"/>
              <a:t>Section title</a:t>
            </a:r>
          </a:p>
        </p:txBody>
      </p:sp>
    </p:spTree>
    <p:extLst>
      <p:ext uri="{BB962C8B-B14F-4D97-AF65-F5344CB8AC3E}">
        <p14:creationId xmlns:p14="http://schemas.microsoft.com/office/powerpoint/2010/main" val="32302932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74">
          <p15:clr>
            <a:srgbClr val="FBAE40"/>
          </p15:clr>
        </p15:guide>
        <p15:guide id="2" pos="3906">
          <p15:clr>
            <a:srgbClr val="5ACBF0"/>
          </p15:clr>
        </p15:guide>
        <p15:guide id="3" orient="horz" pos="2803">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ection Title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9184" y="4327238"/>
            <a:ext cx="5143500" cy="385304"/>
          </a:xfrm>
          <a:noFill/>
        </p:spPr>
        <p:txBody>
          <a:bodyPr lIns="0" tIns="0" rIns="0" bIns="0" anchor="b" anchorCtr="0">
            <a:spAutoFit/>
          </a:bodyPr>
          <a:lstStyle>
            <a:lvl1pPr algn="l" defTabSz="524695" rtl="0" eaLnBrk="1" latinLnBrk="0" hangingPunct="1">
              <a:lnSpc>
                <a:spcPct val="90000"/>
              </a:lnSpc>
              <a:spcBef>
                <a:spcPct val="0"/>
              </a:spcBef>
              <a:buNone/>
              <a:defRPr lang="en-US" sz="2700" b="0" kern="1200" cap="none" spc="-28" baseline="0" dirty="0">
                <a:ln w="3175">
                  <a:noFill/>
                </a:ln>
                <a:solidFill>
                  <a:srgbClr val="091F2C"/>
                </a:solidFill>
                <a:effectLst/>
                <a:latin typeface="+mn-lt"/>
                <a:ea typeface="+mn-ea"/>
                <a:cs typeface="Segoe UI" pitchFamily="34" charset="0"/>
              </a:defRPr>
            </a:lvl1pPr>
          </a:lstStyle>
          <a:p>
            <a:r>
              <a:rPr lang="en-US"/>
              <a:t>Section title</a:t>
            </a:r>
          </a:p>
        </p:txBody>
      </p:sp>
    </p:spTree>
    <p:extLst>
      <p:ext uri="{BB962C8B-B14F-4D97-AF65-F5344CB8AC3E}">
        <p14:creationId xmlns:p14="http://schemas.microsoft.com/office/powerpoint/2010/main" val="20831067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168">
          <p15:clr>
            <a:srgbClr val="FBAE40"/>
          </p15:clr>
        </p15:guide>
        <p15:guide id="2" pos="3911">
          <p15:clr>
            <a:srgbClr val="5ACBF0"/>
          </p15:clr>
        </p15:guide>
        <p15:guide id="3" orient="horz" pos="2801">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Quote 1">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D45670-A02E-5B7E-5797-01E7B92C4B86}"/>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10497" y="4279641"/>
            <a:ext cx="2424794" cy="4864360"/>
          </a:xfrm>
          <a:prstGeom prst="rect">
            <a:avLst/>
          </a:prstGeom>
        </p:spPr>
      </p:pic>
      <p:sp>
        <p:nvSpPr>
          <p:cNvPr id="10" name="Picture Placeholder 9">
            <a:extLst>
              <a:ext uri="{FF2B5EF4-FFF2-40B4-BE49-F238E27FC236}">
                <a16:creationId xmlns:a16="http://schemas.microsoft.com/office/drawing/2014/main" id="{B642C601-F223-DF4C-9B17-8815B54E8151}"/>
              </a:ext>
            </a:extLst>
          </p:cNvPr>
          <p:cNvSpPr>
            <a:spLocks noGrp="1"/>
          </p:cNvSpPr>
          <p:nvPr>
            <p:ph type="pic" sz="quarter" idx="14" hasCustomPrompt="1"/>
          </p:nvPr>
        </p:nvSpPr>
        <p:spPr>
          <a:xfrm>
            <a:off x="-1" y="3467525"/>
            <a:ext cx="2115265" cy="501396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0" rtlCol="0" anchor="ctr" anchorCtr="0">
            <a:normAutofit/>
          </a:bodyPr>
          <a:lstStyle>
            <a:lvl1pPr marL="128595" indent="-128595" algn="ctr">
              <a:buNone/>
              <a:defRPr lang="en-US" sz="1013">
                <a:solidFill>
                  <a:schemeClr val="bg1"/>
                </a:solidFill>
                <a:latin typeface="+mj-lt"/>
              </a:defRPr>
            </a:lvl1pPr>
          </a:lstStyle>
          <a:p>
            <a:pPr marL="128595" lvl="0" indent="-128595" algn="ctr"/>
            <a:r>
              <a:rPr lang="en-US"/>
              <a:t>Click to insert photo</a:t>
            </a:r>
          </a:p>
        </p:txBody>
      </p:sp>
      <p:pic>
        <p:nvPicPr>
          <p:cNvPr id="9" name="Graphic 8">
            <a:extLst>
              <a:ext uri="{FF2B5EF4-FFF2-40B4-BE49-F238E27FC236}">
                <a16:creationId xmlns:a16="http://schemas.microsoft.com/office/drawing/2014/main" id="{F3B2F477-C606-F5C2-3E2F-EE5611316B06}"/>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751774" y="781052"/>
            <a:ext cx="379333" cy="783672"/>
          </a:xfrm>
          <a:prstGeom prst="rect">
            <a:avLst/>
          </a:prstGeom>
        </p:spPr>
      </p:pic>
      <p:sp>
        <p:nvSpPr>
          <p:cNvPr id="4" name="Text Placeholder 3">
            <a:extLst>
              <a:ext uri="{FF2B5EF4-FFF2-40B4-BE49-F238E27FC236}">
                <a16:creationId xmlns:a16="http://schemas.microsoft.com/office/drawing/2014/main" id="{1FECB882-9967-1F29-CC22-AFAD40EEA773}"/>
              </a:ext>
            </a:extLst>
          </p:cNvPr>
          <p:cNvSpPr>
            <a:spLocks noGrp="1"/>
          </p:cNvSpPr>
          <p:nvPr>
            <p:ph type="body" sz="quarter" idx="10" hasCustomPrompt="1"/>
          </p:nvPr>
        </p:nvSpPr>
        <p:spPr>
          <a:xfrm>
            <a:off x="2751773" y="3974538"/>
            <a:ext cx="2538353" cy="214045"/>
          </a:xfrm>
        </p:spPr>
        <p:txBody>
          <a:bodyPr anchor="b" anchorCtr="0"/>
          <a:lstStyle>
            <a:lvl1pPr marL="0" indent="0">
              <a:buFont typeface="Arial" panose="020B0604020202020204" pitchFamily="34" charset="0"/>
              <a:buNone/>
              <a:defRPr sz="1350">
                <a:solidFill>
                  <a:srgbClr val="07641D"/>
                </a:solidFill>
                <a:latin typeface="+mn-lt"/>
              </a:defRPr>
            </a:lvl1pPr>
          </a:lstStyle>
          <a:p>
            <a:pPr lvl="0"/>
            <a:r>
              <a:rPr lang="en-US"/>
              <a:t>Upper half of quote</a:t>
            </a:r>
          </a:p>
        </p:txBody>
      </p:sp>
      <p:sp>
        <p:nvSpPr>
          <p:cNvPr id="5" name="Text Placeholder 3">
            <a:extLst>
              <a:ext uri="{FF2B5EF4-FFF2-40B4-BE49-F238E27FC236}">
                <a16:creationId xmlns:a16="http://schemas.microsoft.com/office/drawing/2014/main" id="{3D87BD8E-B85C-EDBB-8E0D-F3024FA469DF}"/>
              </a:ext>
            </a:extLst>
          </p:cNvPr>
          <p:cNvSpPr>
            <a:spLocks noGrp="1"/>
          </p:cNvSpPr>
          <p:nvPr>
            <p:ph type="body" sz="quarter" idx="11" hasCustomPrompt="1"/>
          </p:nvPr>
        </p:nvSpPr>
        <p:spPr>
          <a:xfrm>
            <a:off x="3658315" y="4785332"/>
            <a:ext cx="2871966" cy="214045"/>
          </a:xfrm>
        </p:spPr>
        <p:txBody>
          <a:bodyPr anchor="t" anchorCtr="0"/>
          <a:lstStyle>
            <a:lvl1pPr marL="0" indent="0" algn="r">
              <a:buFont typeface="Arial" panose="020B0604020202020204" pitchFamily="34" charset="0"/>
              <a:buNone/>
              <a:defRPr sz="1350">
                <a:solidFill>
                  <a:srgbClr val="07641D"/>
                </a:solidFill>
                <a:latin typeface="+mn-lt"/>
              </a:defRPr>
            </a:lvl1pPr>
          </a:lstStyle>
          <a:p>
            <a:pPr lvl="0"/>
            <a:r>
              <a:rPr lang="en-US"/>
              <a:t>Lower half of quote</a:t>
            </a:r>
          </a:p>
        </p:txBody>
      </p:sp>
      <p:sp>
        <p:nvSpPr>
          <p:cNvPr id="6" name="Text Placeholder 3">
            <a:extLst>
              <a:ext uri="{FF2B5EF4-FFF2-40B4-BE49-F238E27FC236}">
                <a16:creationId xmlns:a16="http://schemas.microsoft.com/office/drawing/2014/main" id="{EE35B0A7-E160-2DB2-C918-07BD6AF6246B}"/>
              </a:ext>
            </a:extLst>
          </p:cNvPr>
          <p:cNvSpPr>
            <a:spLocks noGrp="1"/>
          </p:cNvSpPr>
          <p:nvPr>
            <p:ph type="body" sz="quarter" idx="12" hasCustomPrompt="1"/>
          </p:nvPr>
        </p:nvSpPr>
        <p:spPr>
          <a:xfrm>
            <a:off x="2751773" y="7045010"/>
            <a:ext cx="2948940" cy="142696"/>
          </a:xfrm>
        </p:spPr>
        <p:txBody>
          <a:bodyPr anchor="b" anchorCtr="0"/>
          <a:lstStyle>
            <a:lvl1pPr marL="0" indent="0" algn="l">
              <a:buFont typeface="Arial" panose="020B0604020202020204" pitchFamily="34" charset="0"/>
              <a:buNone/>
              <a:defRPr sz="900">
                <a:solidFill>
                  <a:srgbClr val="07641D"/>
                </a:solidFill>
                <a:latin typeface="+mn-lt"/>
              </a:defRPr>
            </a:lvl1pPr>
          </a:lstStyle>
          <a:p>
            <a:pPr lvl="0"/>
            <a:r>
              <a:rPr lang="en-US"/>
              <a:t>Name</a:t>
            </a:r>
          </a:p>
        </p:txBody>
      </p:sp>
      <p:sp>
        <p:nvSpPr>
          <p:cNvPr id="11" name="Text Placeholder 3">
            <a:extLst>
              <a:ext uri="{FF2B5EF4-FFF2-40B4-BE49-F238E27FC236}">
                <a16:creationId xmlns:a16="http://schemas.microsoft.com/office/drawing/2014/main" id="{363710F9-D382-264A-E4F9-4D5CFA85C07D}"/>
              </a:ext>
            </a:extLst>
          </p:cNvPr>
          <p:cNvSpPr>
            <a:spLocks noGrp="1"/>
          </p:cNvSpPr>
          <p:nvPr>
            <p:ph type="body" sz="quarter" idx="15" hasCustomPrompt="1"/>
          </p:nvPr>
        </p:nvSpPr>
        <p:spPr>
          <a:xfrm>
            <a:off x="2751773" y="7198994"/>
            <a:ext cx="2948940" cy="107023"/>
          </a:xfrm>
        </p:spPr>
        <p:txBody>
          <a:bodyPr anchor="t" anchorCtr="0"/>
          <a:lstStyle>
            <a:lvl1pPr marL="0" indent="0" algn="l">
              <a:buFont typeface="Arial" panose="020B0604020202020204" pitchFamily="34" charset="0"/>
              <a:buNone/>
              <a:defRPr sz="675">
                <a:solidFill>
                  <a:schemeClr val="tx1"/>
                </a:solidFill>
                <a:latin typeface="+mn-lt"/>
              </a:defRPr>
            </a:lvl1pPr>
          </a:lstStyle>
          <a:p>
            <a:pPr lvl="0"/>
            <a:r>
              <a:rPr lang="en-US"/>
              <a:t>Title</a:t>
            </a:r>
          </a:p>
        </p:txBody>
      </p:sp>
    </p:spTree>
    <p:extLst>
      <p:ext uri="{BB962C8B-B14F-4D97-AF65-F5344CB8AC3E}">
        <p14:creationId xmlns:p14="http://schemas.microsoft.com/office/powerpoint/2010/main" val="1627277868"/>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Quote 2">
    <p:bg>
      <p:bgPr>
        <a:solidFill>
          <a:srgbClr val="2A446F"/>
        </a:solidFill>
        <a:effectLst/>
      </p:bgPr>
    </p:bg>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3DF28FB5-CE13-1F25-B3A6-229CADE9D7AE}"/>
              </a:ext>
            </a:extLst>
          </p:cNvPr>
          <p:cNvSpPr>
            <a:spLocks noGrp="1"/>
          </p:cNvSpPr>
          <p:nvPr>
            <p:ph type="body" sz="quarter" idx="10" hasCustomPrompt="1"/>
          </p:nvPr>
        </p:nvSpPr>
        <p:spPr>
          <a:xfrm>
            <a:off x="668254" y="3702500"/>
            <a:ext cx="4854240" cy="249719"/>
          </a:xfrm>
        </p:spPr>
        <p:txBody>
          <a:bodyPr anchor="b" anchorCtr="0"/>
          <a:lstStyle>
            <a:lvl1pPr marL="0" indent="0">
              <a:buFont typeface="Arial" panose="020B0604020202020204" pitchFamily="34" charset="0"/>
              <a:buNone/>
              <a:defRPr sz="1575">
                <a:solidFill>
                  <a:srgbClr val="C5B4E3"/>
                </a:solidFill>
                <a:latin typeface="+mn-lt"/>
              </a:defRPr>
            </a:lvl1pPr>
          </a:lstStyle>
          <a:p>
            <a:pPr lvl="0"/>
            <a:r>
              <a:rPr lang="en-US"/>
              <a:t>Upper half of quote</a:t>
            </a:r>
          </a:p>
        </p:txBody>
      </p:sp>
      <p:sp>
        <p:nvSpPr>
          <p:cNvPr id="3" name="Text Placeholder 3">
            <a:extLst>
              <a:ext uri="{FF2B5EF4-FFF2-40B4-BE49-F238E27FC236}">
                <a16:creationId xmlns:a16="http://schemas.microsoft.com/office/drawing/2014/main" id="{89BF322A-232B-752E-270E-44C8DA99F18B}"/>
              </a:ext>
            </a:extLst>
          </p:cNvPr>
          <p:cNvSpPr>
            <a:spLocks noGrp="1"/>
          </p:cNvSpPr>
          <p:nvPr>
            <p:ph type="body" sz="quarter" idx="11" hasCustomPrompt="1"/>
          </p:nvPr>
        </p:nvSpPr>
        <p:spPr>
          <a:xfrm>
            <a:off x="2014086" y="4517074"/>
            <a:ext cx="4516195" cy="249719"/>
          </a:xfrm>
        </p:spPr>
        <p:txBody>
          <a:bodyPr anchor="t" anchorCtr="0"/>
          <a:lstStyle>
            <a:lvl1pPr marL="0" indent="0" algn="r">
              <a:buFont typeface="Arial" panose="020B0604020202020204" pitchFamily="34" charset="0"/>
              <a:buNone/>
              <a:defRPr sz="1575">
                <a:solidFill>
                  <a:srgbClr val="C5B4E3"/>
                </a:solidFill>
                <a:latin typeface="+mn-lt"/>
              </a:defRPr>
            </a:lvl1pPr>
          </a:lstStyle>
          <a:p>
            <a:pPr lvl="0"/>
            <a:r>
              <a:rPr lang="en-US"/>
              <a:t>Lower half of quote</a:t>
            </a:r>
          </a:p>
        </p:txBody>
      </p:sp>
      <p:sp>
        <p:nvSpPr>
          <p:cNvPr id="7" name="Text Placeholder 3">
            <a:extLst>
              <a:ext uri="{FF2B5EF4-FFF2-40B4-BE49-F238E27FC236}">
                <a16:creationId xmlns:a16="http://schemas.microsoft.com/office/drawing/2014/main" id="{4A7550D4-2C01-3D5E-E16D-4921223B02BC}"/>
              </a:ext>
            </a:extLst>
          </p:cNvPr>
          <p:cNvSpPr>
            <a:spLocks noGrp="1"/>
          </p:cNvSpPr>
          <p:nvPr>
            <p:ph type="body" sz="quarter" idx="12" hasCustomPrompt="1"/>
          </p:nvPr>
        </p:nvSpPr>
        <p:spPr>
          <a:xfrm>
            <a:off x="328613" y="7045010"/>
            <a:ext cx="2948940" cy="142696"/>
          </a:xfrm>
        </p:spPr>
        <p:txBody>
          <a:bodyPr anchor="b" anchorCtr="0"/>
          <a:lstStyle>
            <a:lvl1pPr marL="0" indent="0" algn="l">
              <a:buFont typeface="Arial" panose="020B0604020202020204" pitchFamily="34" charset="0"/>
              <a:buNone/>
              <a:defRPr sz="900">
                <a:solidFill>
                  <a:srgbClr val="C5B4E3"/>
                </a:solidFill>
                <a:latin typeface="+mn-lt"/>
              </a:defRPr>
            </a:lvl1pPr>
          </a:lstStyle>
          <a:p>
            <a:pPr lvl="0"/>
            <a:r>
              <a:rPr lang="en-US"/>
              <a:t>Name</a:t>
            </a:r>
          </a:p>
        </p:txBody>
      </p:sp>
      <p:sp>
        <p:nvSpPr>
          <p:cNvPr id="9" name="Text Placeholder 3">
            <a:extLst>
              <a:ext uri="{FF2B5EF4-FFF2-40B4-BE49-F238E27FC236}">
                <a16:creationId xmlns:a16="http://schemas.microsoft.com/office/drawing/2014/main" id="{B0AECFA6-1847-4076-8B4D-9F39F3F7FBA1}"/>
              </a:ext>
            </a:extLst>
          </p:cNvPr>
          <p:cNvSpPr>
            <a:spLocks noGrp="1"/>
          </p:cNvSpPr>
          <p:nvPr>
            <p:ph type="body" sz="quarter" idx="15" hasCustomPrompt="1"/>
          </p:nvPr>
        </p:nvSpPr>
        <p:spPr>
          <a:xfrm>
            <a:off x="328613" y="7198994"/>
            <a:ext cx="2948940" cy="107023"/>
          </a:xfrm>
        </p:spPr>
        <p:txBody>
          <a:bodyPr anchor="t" anchorCtr="0"/>
          <a:lstStyle>
            <a:lvl1pPr marL="0" indent="0" algn="l">
              <a:buFont typeface="Arial" panose="020B0604020202020204" pitchFamily="34" charset="0"/>
              <a:buNone/>
              <a:defRPr sz="675">
                <a:solidFill>
                  <a:srgbClr val="C5B4E3"/>
                </a:solidFill>
                <a:latin typeface="+mn-lt"/>
              </a:defRPr>
            </a:lvl1pPr>
          </a:lstStyle>
          <a:p>
            <a:pPr lvl="0"/>
            <a:r>
              <a:rPr lang="en-US"/>
              <a:t>Title</a:t>
            </a:r>
          </a:p>
        </p:txBody>
      </p:sp>
      <p:pic>
        <p:nvPicPr>
          <p:cNvPr id="4" name="Graphic 3">
            <a:extLst>
              <a:ext uri="{FF2B5EF4-FFF2-40B4-BE49-F238E27FC236}">
                <a16:creationId xmlns:a16="http://schemas.microsoft.com/office/drawing/2014/main" id="{2DB5BAB9-DFB6-F01E-069B-702D659FD0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8613" y="781052"/>
            <a:ext cx="606028" cy="1252006"/>
          </a:xfrm>
          <a:prstGeom prst="rect">
            <a:avLst/>
          </a:prstGeom>
        </p:spPr>
      </p:pic>
    </p:spTree>
    <p:extLst>
      <p:ext uri="{BB962C8B-B14F-4D97-AF65-F5344CB8AC3E}">
        <p14:creationId xmlns:p14="http://schemas.microsoft.com/office/powerpoint/2010/main" val="1381480279"/>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Quote 3">
    <p:bg>
      <p:bgPr>
        <a:solidFill>
          <a:srgbClr val="FFF8F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383124-2467-A05B-21FE-E4E439134829}"/>
              </a:ext>
            </a:extLst>
          </p:cNvPr>
          <p:cNvSpPr/>
          <p:nvPr userDrawn="1"/>
        </p:nvSpPr>
        <p:spPr bwMode="auto">
          <a:xfrm>
            <a:off x="3836194" y="3117849"/>
            <a:ext cx="3021806" cy="6026152"/>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algn="l" defTabSz="524544" fontAlgn="base">
              <a:spcBef>
                <a:spcPct val="0"/>
              </a:spcBef>
              <a:spcAft>
                <a:spcPct val="0"/>
              </a:spcAft>
            </a:pPr>
            <a:endParaRPr lang="en-US" sz="1125" err="1">
              <a:solidFill>
                <a:srgbClr val="FFFFFF"/>
              </a:solidFill>
              <a:ea typeface="Segoe UI" pitchFamily="34" charset="0"/>
              <a:cs typeface="Segoe UI" pitchFamily="34" charset="0"/>
            </a:endParaRPr>
          </a:p>
        </p:txBody>
      </p:sp>
      <p:sp>
        <p:nvSpPr>
          <p:cNvPr id="2" name="Picture Placeholder 9">
            <a:extLst>
              <a:ext uri="{FF2B5EF4-FFF2-40B4-BE49-F238E27FC236}">
                <a16:creationId xmlns:a16="http://schemas.microsoft.com/office/drawing/2014/main" id="{149EDC53-4B12-043E-FE62-5243DDEE0080}"/>
              </a:ext>
            </a:extLst>
          </p:cNvPr>
          <p:cNvSpPr>
            <a:spLocks noGrp="1"/>
          </p:cNvSpPr>
          <p:nvPr>
            <p:ph type="pic" sz="quarter" idx="14" hasCustomPrompt="1"/>
          </p:nvPr>
        </p:nvSpPr>
        <p:spPr>
          <a:xfrm>
            <a:off x="4315717" y="2033058"/>
            <a:ext cx="2542283" cy="6026152"/>
          </a:xfrm>
          <a:prstGeom prst="rect">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0" rtlCol="0" anchor="ctr" anchorCtr="0">
            <a:normAutofit/>
          </a:bodyPr>
          <a:lstStyle>
            <a:lvl1pPr marL="128595" indent="-128595" algn="ctr">
              <a:buNone/>
              <a:defRPr lang="en-US" sz="1013">
                <a:solidFill>
                  <a:schemeClr val="tx1"/>
                </a:solidFill>
                <a:latin typeface="+mj-lt"/>
              </a:defRPr>
            </a:lvl1pPr>
          </a:lstStyle>
          <a:p>
            <a:pPr marL="128595" lvl="0" indent="-128595" algn="ctr"/>
            <a:r>
              <a:rPr lang="en-US"/>
              <a:t>Click to insert photo</a:t>
            </a:r>
          </a:p>
        </p:txBody>
      </p:sp>
      <p:sp>
        <p:nvSpPr>
          <p:cNvPr id="7" name="Text Placeholder 3">
            <a:extLst>
              <a:ext uri="{FF2B5EF4-FFF2-40B4-BE49-F238E27FC236}">
                <a16:creationId xmlns:a16="http://schemas.microsoft.com/office/drawing/2014/main" id="{48D7A2CE-B2B7-BA67-1BDE-5642F58AA183}"/>
              </a:ext>
            </a:extLst>
          </p:cNvPr>
          <p:cNvSpPr>
            <a:spLocks noGrp="1"/>
          </p:cNvSpPr>
          <p:nvPr>
            <p:ph type="body" sz="quarter" idx="10" hasCustomPrompt="1"/>
          </p:nvPr>
        </p:nvSpPr>
        <p:spPr>
          <a:xfrm>
            <a:off x="668255" y="3773847"/>
            <a:ext cx="2760746" cy="178371"/>
          </a:xfrm>
        </p:spPr>
        <p:txBody>
          <a:bodyPr anchor="b" anchorCtr="0"/>
          <a:lstStyle>
            <a:lvl1pPr marL="0" indent="0">
              <a:buFont typeface="Arial" panose="020B0604020202020204" pitchFamily="34" charset="0"/>
              <a:buNone/>
              <a:defRPr sz="1125">
                <a:solidFill>
                  <a:srgbClr val="73262F"/>
                </a:solidFill>
                <a:latin typeface="+mn-lt"/>
              </a:defRPr>
            </a:lvl1pPr>
          </a:lstStyle>
          <a:p>
            <a:pPr lvl="0"/>
            <a:r>
              <a:rPr lang="en-US"/>
              <a:t>Upper half of quote</a:t>
            </a:r>
          </a:p>
        </p:txBody>
      </p:sp>
      <p:sp>
        <p:nvSpPr>
          <p:cNvPr id="8" name="Text Placeholder 3">
            <a:extLst>
              <a:ext uri="{FF2B5EF4-FFF2-40B4-BE49-F238E27FC236}">
                <a16:creationId xmlns:a16="http://schemas.microsoft.com/office/drawing/2014/main" id="{6FD97D4F-DF33-17E8-F614-902BED3CD5CF}"/>
              </a:ext>
            </a:extLst>
          </p:cNvPr>
          <p:cNvSpPr>
            <a:spLocks noGrp="1"/>
          </p:cNvSpPr>
          <p:nvPr>
            <p:ph type="body" sz="quarter" idx="11" hasCustomPrompt="1"/>
          </p:nvPr>
        </p:nvSpPr>
        <p:spPr>
          <a:xfrm>
            <a:off x="668255" y="4517075"/>
            <a:ext cx="2760746" cy="178371"/>
          </a:xfrm>
        </p:spPr>
        <p:txBody>
          <a:bodyPr anchor="t" anchorCtr="0"/>
          <a:lstStyle>
            <a:lvl1pPr marL="0" indent="0" algn="r">
              <a:buFont typeface="Arial" panose="020B0604020202020204" pitchFamily="34" charset="0"/>
              <a:buNone/>
              <a:defRPr sz="1125">
                <a:solidFill>
                  <a:srgbClr val="73262F"/>
                </a:solidFill>
                <a:latin typeface="+mn-lt"/>
              </a:defRPr>
            </a:lvl1pPr>
          </a:lstStyle>
          <a:p>
            <a:pPr lvl="0"/>
            <a:r>
              <a:rPr lang="en-US"/>
              <a:t>Lower half of quote</a:t>
            </a:r>
          </a:p>
        </p:txBody>
      </p:sp>
      <p:sp>
        <p:nvSpPr>
          <p:cNvPr id="9" name="Text Placeholder 3">
            <a:extLst>
              <a:ext uri="{FF2B5EF4-FFF2-40B4-BE49-F238E27FC236}">
                <a16:creationId xmlns:a16="http://schemas.microsoft.com/office/drawing/2014/main" id="{9170D221-2F86-9AC9-758A-ECF64BA94CE8}"/>
              </a:ext>
            </a:extLst>
          </p:cNvPr>
          <p:cNvSpPr>
            <a:spLocks noGrp="1"/>
          </p:cNvSpPr>
          <p:nvPr>
            <p:ph type="body" sz="quarter" idx="12" hasCustomPrompt="1"/>
          </p:nvPr>
        </p:nvSpPr>
        <p:spPr>
          <a:xfrm>
            <a:off x="328612" y="7045010"/>
            <a:ext cx="3100388" cy="142696"/>
          </a:xfrm>
        </p:spPr>
        <p:txBody>
          <a:bodyPr anchor="b" anchorCtr="0"/>
          <a:lstStyle>
            <a:lvl1pPr marL="0" indent="0" algn="l">
              <a:buFont typeface="Arial" panose="020B0604020202020204" pitchFamily="34" charset="0"/>
              <a:buNone/>
              <a:defRPr sz="900">
                <a:solidFill>
                  <a:srgbClr val="73262F"/>
                </a:solidFill>
                <a:latin typeface="+mn-lt"/>
              </a:defRPr>
            </a:lvl1pPr>
          </a:lstStyle>
          <a:p>
            <a:pPr lvl="0"/>
            <a:r>
              <a:rPr lang="en-US"/>
              <a:t>Name</a:t>
            </a:r>
          </a:p>
        </p:txBody>
      </p:sp>
      <p:pic>
        <p:nvPicPr>
          <p:cNvPr id="11" name="Graphic 10">
            <a:extLst>
              <a:ext uri="{FF2B5EF4-FFF2-40B4-BE49-F238E27FC236}">
                <a16:creationId xmlns:a16="http://schemas.microsoft.com/office/drawing/2014/main" id="{0117A5C0-1BE5-7076-6CB8-2D39F5109C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8613" y="781052"/>
            <a:ext cx="606028" cy="1252006"/>
          </a:xfrm>
          <a:prstGeom prst="rect">
            <a:avLst/>
          </a:prstGeom>
        </p:spPr>
      </p:pic>
      <p:sp>
        <p:nvSpPr>
          <p:cNvPr id="12" name="Text Placeholder 3">
            <a:extLst>
              <a:ext uri="{FF2B5EF4-FFF2-40B4-BE49-F238E27FC236}">
                <a16:creationId xmlns:a16="http://schemas.microsoft.com/office/drawing/2014/main" id="{65D3AB86-F776-7614-9CF2-943FF45CC9B9}"/>
              </a:ext>
            </a:extLst>
          </p:cNvPr>
          <p:cNvSpPr>
            <a:spLocks noGrp="1"/>
          </p:cNvSpPr>
          <p:nvPr>
            <p:ph type="body" sz="quarter" idx="15" hasCustomPrompt="1"/>
          </p:nvPr>
        </p:nvSpPr>
        <p:spPr>
          <a:xfrm>
            <a:off x="328612" y="7198994"/>
            <a:ext cx="3100387" cy="107023"/>
          </a:xfrm>
        </p:spPr>
        <p:txBody>
          <a:bodyPr anchor="t" anchorCtr="0"/>
          <a:lstStyle>
            <a:lvl1pPr marL="0" indent="0" algn="l">
              <a:buFont typeface="Arial" panose="020B0604020202020204" pitchFamily="34" charset="0"/>
              <a:buNone/>
              <a:defRPr sz="675">
                <a:solidFill>
                  <a:schemeClr val="tx1"/>
                </a:solidFill>
                <a:latin typeface="+mn-lt"/>
              </a:defRPr>
            </a:lvl1pPr>
          </a:lstStyle>
          <a:p>
            <a:pPr lvl="0"/>
            <a:r>
              <a:rPr lang="en-US"/>
              <a:t>Title</a:t>
            </a:r>
          </a:p>
        </p:txBody>
      </p:sp>
    </p:spTree>
    <p:extLst>
      <p:ext uri="{BB962C8B-B14F-4D97-AF65-F5344CB8AC3E}">
        <p14:creationId xmlns:p14="http://schemas.microsoft.com/office/powerpoint/2010/main" val="2278968153"/>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 4">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D6BD378-FC9B-BE4E-3181-C36FB0590280}"/>
              </a:ext>
            </a:extLst>
          </p:cNvPr>
          <p:cNvSpPr>
            <a:spLocks noGrp="1"/>
          </p:cNvSpPr>
          <p:nvPr>
            <p:ph type="title" hasCustomPrompt="1"/>
          </p:nvPr>
        </p:nvSpPr>
        <p:spPr>
          <a:xfrm>
            <a:off x="207900" y="4381200"/>
            <a:ext cx="5262998" cy="353185"/>
          </a:xfrm>
          <a:noFill/>
        </p:spPr>
        <p:txBody>
          <a:bodyPr wrap="square" lIns="0" tIns="0" rIns="0" bIns="0" anchor="b" anchorCtr="0">
            <a:spAutoFit/>
          </a:bodyPr>
          <a:lstStyle>
            <a:lvl1pPr marL="87444" indent="-87444" algn="l" defTabSz="524695" rtl="0" eaLnBrk="1" latinLnBrk="0" hangingPunct="1">
              <a:lnSpc>
                <a:spcPct val="90000"/>
              </a:lnSpc>
              <a:spcBef>
                <a:spcPct val="0"/>
              </a:spcBef>
              <a:buNone/>
              <a:defRPr lang="en-US" sz="2475" b="0" kern="1200" cap="none" spc="-28" baseline="0" dirty="0">
                <a:ln w="3175">
                  <a:noFill/>
                </a:ln>
                <a:solidFill>
                  <a:srgbClr val="091F2C"/>
                </a:solidFill>
                <a:effectLst/>
                <a:latin typeface="Segoe UI Semilight" panose="020B0402040204020203" pitchFamily="34" charset="0"/>
                <a:ea typeface="+mn-ea"/>
                <a:cs typeface="Segoe UI Semilight" panose="020B0402040204020203" pitchFamily="34" charset="0"/>
              </a:defRPr>
            </a:lvl1pPr>
          </a:lstStyle>
          <a:p>
            <a:r>
              <a:rPr lang="en-US"/>
              <a:t>“Quote text”</a:t>
            </a:r>
          </a:p>
        </p:txBody>
      </p:sp>
      <p:sp>
        <p:nvSpPr>
          <p:cNvPr id="4" name="Text Placeholder 4">
            <a:extLst>
              <a:ext uri="{FF2B5EF4-FFF2-40B4-BE49-F238E27FC236}">
                <a16:creationId xmlns:a16="http://schemas.microsoft.com/office/drawing/2014/main" id="{CF6BB39D-116F-F4DA-0E9E-84FC7DDA82A0}"/>
              </a:ext>
            </a:extLst>
          </p:cNvPr>
          <p:cNvSpPr>
            <a:spLocks noGrp="1"/>
          </p:cNvSpPr>
          <p:nvPr>
            <p:ph type="body" sz="quarter" idx="12" hasCustomPrompt="1"/>
          </p:nvPr>
        </p:nvSpPr>
        <p:spPr>
          <a:xfrm>
            <a:off x="327399" y="5283201"/>
            <a:ext cx="5143500" cy="138499"/>
          </a:xfrm>
          <a:noFill/>
        </p:spPr>
        <p:txBody>
          <a:bodyPr wrap="square" lIns="0" tIns="0" rIns="0" bIns="0">
            <a:spAutoFit/>
          </a:bodyPr>
          <a:lstStyle>
            <a:lvl1pPr marL="0" indent="0">
              <a:spcBef>
                <a:spcPts val="0"/>
              </a:spcBef>
              <a:spcAft>
                <a:spcPts val="0"/>
              </a:spcAft>
              <a:buFont typeface="Arial" panose="020B0604020202020204" pitchFamily="34" charset="0"/>
              <a:buNone/>
              <a:defRPr lang="en-US" sz="900" kern="1200" spc="0" baseline="0" dirty="0">
                <a:solidFill>
                  <a:srgbClr val="73262F"/>
                </a:solidFill>
                <a:latin typeface="+mn-lt"/>
                <a:ea typeface="+mn-ea"/>
                <a:cs typeface="Segoe UI" panose="020B0502040204020203" pitchFamily="34" charset="0"/>
              </a:defRPr>
            </a:lvl1pPr>
          </a:lstStyle>
          <a:p>
            <a:pPr marL="0" marR="0" lvl="0" indent="0" algn="l" defTabSz="524695" rtl="0" eaLnBrk="1" fontAlgn="auto" latinLnBrk="0" hangingPunct="1">
              <a:lnSpc>
                <a:spcPct val="100000"/>
              </a:lnSpc>
              <a:spcBef>
                <a:spcPct val="20000"/>
              </a:spcBef>
              <a:spcAft>
                <a:spcPts val="0"/>
              </a:spcAft>
              <a:buClrTx/>
              <a:buSzPct val="90000"/>
              <a:buFont typeface="Arial" panose="020B0604020202020204" pitchFamily="34" charset="0"/>
              <a:buNone/>
              <a:tabLst/>
            </a:pPr>
            <a:r>
              <a:rPr lang="en-US"/>
              <a:t>Name</a:t>
            </a:r>
          </a:p>
        </p:txBody>
      </p:sp>
      <p:sp>
        <p:nvSpPr>
          <p:cNvPr id="5" name="Text Placeholder 4">
            <a:extLst>
              <a:ext uri="{FF2B5EF4-FFF2-40B4-BE49-F238E27FC236}">
                <a16:creationId xmlns:a16="http://schemas.microsoft.com/office/drawing/2014/main" id="{E07A4BF7-F74F-2044-A340-C064074DE69E}"/>
              </a:ext>
            </a:extLst>
          </p:cNvPr>
          <p:cNvSpPr>
            <a:spLocks noGrp="1"/>
          </p:cNvSpPr>
          <p:nvPr>
            <p:ph type="body" sz="quarter" idx="14" hasCustomPrompt="1"/>
          </p:nvPr>
        </p:nvSpPr>
        <p:spPr>
          <a:xfrm>
            <a:off x="328613" y="5611495"/>
            <a:ext cx="5143500" cy="107023"/>
          </a:xfrm>
          <a:noFill/>
        </p:spPr>
        <p:txBody>
          <a:bodyPr wrap="square" lIns="0" tIns="0" rIns="0" bIns="0">
            <a:spAutoFit/>
          </a:bodyPr>
          <a:lstStyle>
            <a:lvl1pPr marL="0" indent="0">
              <a:spcBef>
                <a:spcPts val="0"/>
              </a:spcBef>
              <a:spcAft>
                <a:spcPts val="0"/>
              </a:spcAft>
              <a:buFont typeface="Arial" panose="020B0604020202020204" pitchFamily="34" charset="0"/>
              <a:buNone/>
              <a:defRPr sz="675" spc="0" baseline="0">
                <a:solidFill>
                  <a:srgbClr val="091F2C"/>
                </a:solidFill>
                <a:latin typeface="+mn-lt"/>
              </a:defRPr>
            </a:lvl1pPr>
          </a:lstStyle>
          <a:p>
            <a:pPr lvl="0"/>
            <a:r>
              <a:rPr lang="en-US"/>
              <a:t>Title</a:t>
            </a:r>
          </a:p>
        </p:txBody>
      </p:sp>
    </p:spTree>
    <p:extLst>
      <p:ext uri="{BB962C8B-B14F-4D97-AF65-F5344CB8AC3E}">
        <p14:creationId xmlns:p14="http://schemas.microsoft.com/office/powerpoint/2010/main" val="903102835"/>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creensho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6C5A3-AA93-665D-040F-E0CC0453D50C}"/>
              </a:ext>
            </a:extLst>
          </p:cNvPr>
          <p:cNvSpPr>
            <a:spLocks noGrp="1"/>
          </p:cNvSpPr>
          <p:nvPr>
            <p:ph type="title"/>
          </p:nvPr>
        </p:nvSpPr>
        <p:spPr>
          <a:xfrm>
            <a:off x="330899" y="609600"/>
            <a:ext cx="2929331" cy="642134"/>
          </a:xfrm>
        </p:spPr>
        <p:txBody>
          <a:bodyPr/>
          <a:lstStyle/>
          <a:p>
            <a:r>
              <a:rPr lang="en-US"/>
              <a:t>Click to edit Master title style</a:t>
            </a:r>
          </a:p>
        </p:txBody>
      </p:sp>
      <p:sp>
        <p:nvSpPr>
          <p:cNvPr id="3" name="Content Placeholder 4">
            <a:extLst>
              <a:ext uri="{FF2B5EF4-FFF2-40B4-BE49-F238E27FC236}">
                <a16:creationId xmlns:a16="http://schemas.microsoft.com/office/drawing/2014/main" id="{CDA422D2-0DEB-E7D0-9450-318007A337F6}"/>
              </a:ext>
            </a:extLst>
          </p:cNvPr>
          <p:cNvSpPr>
            <a:spLocks noGrp="1"/>
          </p:cNvSpPr>
          <p:nvPr>
            <p:ph sz="quarter" idx="12"/>
          </p:nvPr>
        </p:nvSpPr>
        <p:spPr>
          <a:xfrm>
            <a:off x="328613" y="1913466"/>
            <a:ext cx="2931617" cy="934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A4836AF1-0591-D0C9-1E1B-2FE0DDA2E8E2}"/>
              </a:ext>
            </a:extLst>
          </p:cNvPr>
          <p:cNvSpPr>
            <a:spLocks noGrp="1"/>
          </p:cNvSpPr>
          <p:nvPr>
            <p:ph type="pic" sz="quarter" idx="13" hasCustomPrompt="1"/>
          </p:nvPr>
        </p:nvSpPr>
        <p:spPr bwMode="ltGray">
          <a:xfrm>
            <a:off x="3717607" y="1903307"/>
            <a:ext cx="2694623" cy="3887894"/>
          </a:xfrm>
          <a:solidFill>
            <a:schemeClr val="accent1"/>
          </a:solidFill>
        </p:spPr>
        <p:txBody>
          <a:bodyPr vert="horz" wrap="square" lIns="0" tIns="0" rIns="0" bIns="1371600" rtlCol="0" anchor="ctr" anchorCtr="0">
            <a:noAutofit/>
          </a:bodyPr>
          <a:lstStyle>
            <a:lvl1pPr marL="0" indent="0" algn="ctr">
              <a:buNone/>
              <a:defRPr lang="en-US" sz="900" b="1" dirty="0">
                <a:solidFill>
                  <a:srgbClr val="FFFFFF"/>
                </a:solidFill>
              </a:defRPr>
            </a:lvl1pPr>
          </a:lstStyle>
          <a:p>
            <a:pPr marL="128595" lvl="0" indent="-128595"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015914394"/>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creensho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6C5A3-AA93-665D-040F-E0CC0453D50C}"/>
              </a:ext>
            </a:extLst>
          </p:cNvPr>
          <p:cNvSpPr>
            <a:spLocks noGrp="1"/>
          </p:cNvSpPr>
          <p:nvPr>
            <p:ph type="title"/>
          </p:nvPr>
        </p:nvSpPr>
        <p:spPr>
          <a:xfrm>
            <a:off x="330898" y="609600"/>
            <a:ext cx="2581609" cy="642134"/>
          </a:xfrm>
        </p:spPr>
        <p:txBody>
          <a:bodyPr/>
          <a:lstStyle/>
          <a:p>
            <a:r>
              <a:rPr lang="en-US"/>
              <a:t>Click to edit Master title style</a:t>
            </a:r>
          </a:p>
        </p:txBody>
      </p:sp>
      <p:sp>
        <p:nvSpPr>
          <p:cNvPr id="3" name="Content Placeholder 4">
            <a:extLst>
              <a:ext uri="{FF2B5EF4-FFF2-40B4-BE49-F238E27FC236}">
                <a16:creationId xmlns:a16="http://schemas.microsoft.com/office/drawing/2014/main" id="{CDA422D2-0DEB-E7D0-9450-318007A337F6}"/>
              </a:ext>
            </a:extLst>
          </p:cNvPr>
          <p:cNvSpPr>
            <a:spLocks noGrp="1"/>
          </p:cNvSpPr>
          <p:nvPr>
            <p:ph sz="quarter" idx="12"/>
          </p:nvPr>
        </p:nvSpPr>
        <p:spPr>
          <a:xfrm>
            <a:off x="328613" y="1913467"/>
            <a:ext cx="2527671" cy="11845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A4836AF1-0591-D0C9-1E1B-2FE0DDA2E8E2}"/>
              </a:ext>
            </a:extLst>
          </p:cNvPr>
          <p:cNvSpPr>
            <a:spLocks noGrp="1"/>
          </p:cNvSpPr>
          <p:nvPr>
            <p:ph type="pic" sz="quarter" idx="13" hasCustomPrompt="1"/>
          </p:nvPr>
        </p:nvSpPr>
        <p:spPr bwMode="ltGray">
          <a:xfrm>
            <a:off x="3530799" y="1317980"/>
            <a:ext cx="3327201" cy="7826021"/>
          </a:xfrm>
          <a:solidFill>
            <a:srgbClr val="73262F"/>
          </a:solidFill>
        </p:spPr>
        <p:txBody>
          <a:bodyPr vert="horz" wrap="square" lIns="0" tIns="0" rIns="0" bIns="1371600" rtlCol="0" anchor="ctr" anchorCtr="0">
            <a:noAutofit/>
          </a:bodyPr>
          <a:lstStyle>
            <a:lvl1pPr marL="0" indent="0" algn="ctr">
              <a:buNone/>
              <a:defRPr lang="en-US" sz="900" b="1" dirty="0">
                <a:solidFill>
                  <a:srgbClr val="FFFFFF"/>
                </a:solidFill>
              </a:defRPr>
            </a:lvl1pPr>
          </a:lstStyle>
          <a:p>
            <a:pPr marL="128595" lvl="0" indent="-128595"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159368630"/>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losing logo slide">
    <p:bg>
      <p:bgPr>
        <a:solidFill>
          <a:schemeClr val="bg1"/>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328613" y="8298060"/>
            <a:ext cx="2521195" cy="6065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524441" eaLnBrk="0" hangingPunct="0"/>
            <a:r>
              <a:rPr lang="en-US" sz="394">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328613" y="781051"/>
            <a:ext cx="768513" cy="390144"/>
          </a:xfrm>
          <a:prstGeom prst="rect">
            <a:avLst/>
          </a:prstGeom>
        </p:spPr>
      </p:pic>
    </p:spTree>
    <p:extLst>
      <p:ext uri="{BB962C8B-B14F-4D97-AF65-F5344CB8AC3E}">
        <p14:creationId xmlns:p14="http://schemas.microsoft.com/office/powerpoint/2010/main" val="35231463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328613" y="1915585"/>
            <a:ext cx="6198096" cy="1284326"/>
          </a:xfrm>
        </p:spPr>
        <p:txBody>
          <a:bodyPr>
            <a:spAutoFit/>
          </a:bodyPr>
          <a:lstStyle>
            <a:lvl1pPr>
              <a:defRPr sz="2025">
                <a:latin typeface="+mn-lt"/>
              </a:defRPr>
            </a:lvl1pPr>
            <a:lvl2pPr>
              <a:defRPr sz="1575">
                <a:latin typeface="+mn-lt"/>
              </a:defRPr>
            </a:lvl2pPr>
            <a:lvl3pPr>
              <a:defRPr sz="1350">
                <a:latin typeface="+mn-lt"/>
              </a:defRPr>
            </a:lvl3pPr>
            <a:lvl4pPr>
              <a:defRPr sz="1125">
                <a:latin typeface="+mn-lt"/>
              </a:defRPr>
            </a:lvl4pPr>
            <a:lvl5pPr>
              <a:defRPr sz="1013">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8358718"/>
            <a:ext cx="6858001" cy="785284"/>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2082" spc="-29"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61161669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6">
          <p15:clr>
            <a:srgbClr val="5ACBF0"/>
          </p15:clr>
        </p15:guide>
        <p15:guide id="2" orient="horz" pos="422">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3B0D12AE-ADCF-1091-117F-BB03F7EC506E}"/>
              </a:ext>
            </a:extLst>
          </p:cNvPr>
          <p:cNvPicPr>
            <a:picLocks noChangeAspect="1"/>
          </p:cNvPicPr>
          <p:nvPr userDrawn="1"/>
        </p:nvPicPr>
        <p:blipFill rotWithShape="1">
          <a:blip r:embed="rId3"/>
          <a:srcRect l="11451" t="32475" r="10216" b="33708"/>
          <a:stretch/>
        </p:blipFill>
        <p:spPr bwMode="black">
          <a:xfrm>
            <a:off x="318968" y="775970"/>
            <a:ext cx="1042988" cy="392289"/>
          </a:xfrm>
          <a:prstGeom prst="rect">
            <a:avLst/>
          </a:prstGeom>
        </p:spPr>
      </p:pic>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329185" y="1946553"/>
            <a:ext cx="2193131" cy="3939540"/>
          </a:xfrm>
          <a:noFill/>
        </p:spPr>
        <p:txBody>
          <a:bodyPr vert="horz" wrap="square" lIns="0" tIns="0" rIns="0" bIns="0" rtlCol="0" anchor="b" anchorCtr="0">
            <a:normAutofit/>
          </a:bodyPr>
          <a:lstStyle>
            <a:lvl1pPr>
              <a:defRPr lang="en-US" sz="2700" dirty="0">
                <a:solidFill>
                  <a:schemeClr val="accent3"/>
                </a:solidFill>
              </a:defRPr>
            </a:lvl1pPr>
          </a:lstStyle>
          <a:p>
            <a:pPr lvl="0"/>
            <a:r>
              <a:rPr lang="en-US"/>
              <a:t>Event name or presentation title </a:t>
            </a:r>
          </a:p>
        </p:txBody>
      </p:sp>
      <p:sp>
        <p:nvSpPr>
          <p:cNvPr id="3" name="Text Placeholder 4">
            <a:extLst>
              <a:ext uri="{FF2B5EF4-FFF2-40B4-BE49-F238E27FC236}">
                <a16:creationId xmlns:a16="http://schemas.microsoft.com/office/drawing/2014/main" id="{897FAD9B-A5D2-21B8-8608-91E00CEB9870}"/>
              </a:ext>
            </a:extLst>
          </p:cNvPr>
          <p:cNvSpPr>
            <a:spLocks noGrp="1"/>
          </p:cNvSpPr>
          <p:nvPr>
            <p:ph type="body" sz="quarter" idx="12" hasCustomPrompt="1"/>
          </p:nvPr>
        </p:nvSpPr>
        <p:spPr bwMode="black">
          <a:xfrm>
            <a:off x="328612" y="6461761"/>
            <a:ext cx="2191131" cy="142696"/>
          </a:xfrm>
          <a:noFill/>
        </p:spPr>
        <p:txBody>
          <a:bodyPr wrap="square" lIns="0" tIns="0" rIns="0" bIns="0">
            <a:spAutoFit/>
          </a:bodyPr>
          <a:lstStyle>
            <a:lvl1pPr marL="0" indent="0">
              <a:spcBef>
                <a:spcPts val="0"/>
              </a:spcBef>
              <a:buNone/>
              <a:defRPr sz="900" spc="0" baseline="0">
                <a:solidFill>
                  <a:schemeClr val="tx2"/>
                </a:solidFill>
                <a:latin typeface="+mj-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7101509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68">
          <p15:clr>
            <a:srgbClr val="5ACBF0"/>
          </p15:clr>
        </p15:guide>
        <p15:guide id="2" orient="horz" pos="3661">
          <p15:clr>
            <a:srgbClr val="5ACBF0"/>
          </p15:clr>
        </p15:guide>
        <p15:guide id="3" pos="3909">
          <p15:clr>
            <a:srgbClr val="5ACBF0"/>
          </p15:clr>
        </p15:guide>
        <p15:guide id="4" orient="horz" pos="316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328612" y="3859756"/>
            <a:ext cx="2663191" cy="856178"/>
          </a:xfrm>
          <a:noFill/>
        </p:spPr>
        <p:txBody>
          <a:bodyPr wrap="square" lIns="0" tIns="0" rIns="0" bIns="0" anchor="b" anchorCtr="0">
            <a:spAutoFit/>
          </a:bodyPr>
          <a:lstStyle>
            <a:lvl1pPr>
              <a:defRPr sz="2700" spc="-28" baseline="0">
                <a:solidFill>
                  <a:schemeClr val="accent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328613" y="6463287"/>
            <a:ext cx="2193131" cy="142696"/>
          </a:xfrm>
          <a:noFill/>
        </p:spPr>
        <p:txBody>
          <a:bodyPr wrap="square" lIns="0" tIns="0" rIns="0" bIns="0">
            <a:spAutoFit/>
          </a:bodyPr>
          <a:lstStyle>
            <a:lvl1pPr marL="0" indent="0">
              <a:spcBef>
                <a:spcPts val="0"/>
              </a:spcBef>
              <a:buNone/>
              <a:defRPr sz="900" spc="0" baseline="0">
                <a:solidFill>
                  <a:schemeClr val="tx1"/>
                </a:solidFill>
                <a:latin typeface="+mj-lt"/>
                <a:cs typeface="Segoe UI" panose="020B0502040204020203" pitchFamily="34" charset="0"/>
              </a:defRPr>
            </a:lvl1pPr>
          </a:lstStyle>
          <a:p>
            <a:pPr lvl="0"/>
            <a:r>
              <a:rPr lang="en-US"/>
              <a:t>Speaker name or subtitle text</a:t>
            </a:r>
          </a:p>
        </p:txBody>
      </p:sp>
      <p:sp>
        <p:nvSpPr>
          <p:cNvPr id="8" name="Picture Placeholder" descr="This photo is a 'placeholder' only. Drag or drop your photo here, or click and tap the center to insert a photo.">
            <a:extLst>
              <a:ext uri="{FF2B5EF4-FFF2-40B4-BE49-F238E27FC236}">
                <a16:creationId xmlns:a16="http://schemas.microsoft.com/office/drawing/2014/main" id="{076BABA8-E728-8D70-08D9-7090B49F7A9D}"/>
              </a:ext>
            </a:extLst>
          </p:cNvPr>
          <p:cNvSpPr>
            <a:spLocks noGrp="1"/>
          </p:cNvSpPr>
          <p:nvPr>
            <p:ph type="pic" sz="quarter" idx="11" hasCustomPrompt="1"/>
          </p:nvPr>
        </p:nvSpPr>
        <p:spPr bwMode="ltGray">
          <a:xfrm>
            <a:off x="3523298" y="389466"/>
            <a:ext cx="3011448" cy="7969251"/>
          </a:xfrm>
          <a:blipFill>
            <a:blip r:embed="rId3"/>
            <a:stretch>
              <a:fillRect l="-6831" r="-6562" b="-1567"/>
            </a:stretch>
          </a:blipFill>
        </p:spPr>
        <p:txBody>
          <a:bodyPr lIns="0" tIns="2377440" rIns="0" anchor="t" anchorCtr="0">
            <a:noAutofit/>
          </a:bodyPr>
          <a:lstStyle>
            <a:lvl1pPr marL="0" indent="0" algn="ctr">
              <a:lnSpc>
                <a:spcPct val="100000"/>
              </a:lnSpc>
              <a:buNone/>
              <a:defRPr sz="78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pic>
        <p:nvPicPr>
          <p:cNvPr id="3" name="MS logo gray - EMF">
            <a:extLst>
              <a:ext uri="{FF2B5EF4-FFF2-40B4-BE49-F238E27FC236}">
                <a16:creationId xmlns:a16="http://schemas.microsoft.com/office/drawing/2014/main" id="{6141CDDF-9E1B-5539-D2A3-74437EA9E26D}"/>
              </a:ext>
            </a:extLst>
          </p:cNvPr>
          <p:cNvPicPr>
            <a:picLocks noChangeAspect="1"/>
          </p:cNvPicPr>
          <p:nvPr userDrawn="1"/>
        </p:nvPicPr>
        <p:blipFill rotWithShape="1">
          <a:blip r:embed="rId4"/>
          <a:srcRect l="11451" t="32475" r="10216" b="33708"/>
          <a:stretch/>
        </p:blipFill>
        <p:spPr bwMode="black">
          <a:xfrm>
            <a:off x="318968" y="775970"/>
            <a:ext cx="1042988" cy="392289"/>
          </a:xfrm>
          <a:prstGeom prst="rect">
            <a:avLst/>
          </a:prstGeom>
        </p:spPr>
      </p:pic>
    </p:spTree>
    <p:extLst>
      <p:ext uri="{BB962C8B-B14F-4D97-AF65-F5344CB8AC3E}">
        <p14:creationId xmlns:p14="http://schemas.microsoft.com/office/powerpoint/2010/main" val="31384983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68">
          <p15:clr>
            <a:srgbClr val="5ACBF0"/>
          </p15:clr>
        </p15:guide>
        <p15:guide id="2" orient="horz" pos="3661">
          <p15:clr>
            <a:srgbClr val="5ACBF0"/>
          </p15:clr>
        </p15:guide>
        <p15:guide id="3" pos="3909">
          <p15:clr>
            <a:srgbClr val="5ACBF0"/>
          </p15:clr>
        </p15:guide>
        <p15:guide id="4" orient="horz" pos="316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7C74FF9-562D-5041-B34F-FCBD50D700DD}"/>
              </a:ext>
            </a:extLst>
          </p:cNvPr>
          <p:cNvSpPr>
            <a:spLocks noGrp="1"/>
          </p:cNvSpPr>
          <p:nvPr>
            <p:ph type="pic" sz="quarter" idx="13"/>
          </p:nvPr>
        </p:nvSpPr>
        <p:spPr>
          <a:xfrm>
            <a:off x="3609380" y="776818"/>
            <a:ext cx="3083421" cy="249719"/>
          </a:xfrm>
        </p:spPr>
        <p:txBody>
          <a:bodyPr/>
          <a:lstStyle/>
          <a:p>
            <a:r>
              <a:rPr lang="en-US"/>
              <a:t>Click icon to add picture</a:t>
            </a:r>
          </a:p>
        </p:txBody>
      </p:sp>
      <p:sp>
        <p:nvSpPr>
          <p:cNvPr id="9" name="Title 1"/>
          <p:cNvSpPr>
            <a:spLocks noGrp="1"/>
          </p:cNvSpPr>
          <p:nvPr>
            <p:ph type="title" hasCustomPrompt="1"/>
          </p:nvPr>
        </p:nvSpPr>
        <p:spPr>
          <a:xfrm>
            <a:off x="328613" y="3859756"/>
            <a:ext cx="2623185" cy="856178"/>
          </a:xfrm>
          <a:noFill/>
        </p:spPr>
        <p:txBody>
          <a:bodyPr wrap="square" lIns="0" tIns="0" rIns="0" bIns="0" anchor="b" anchorCtr="0">
            <a:spAutoFit/>
          </a:bodyPr>
          <a:lstStyle>
            <a:lvl1pPr>
              <a:defRPr sz="2700" spc="-28"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328613" y="6463287"/>
            <a:ext cx="2193131" cy="142696"/>
          </a:xfrm>
          <a:noFill/>
        </p:spPr>
        <p:txBody>
          <a:bodyPr wrap="square" lIns="0" tIns="0" rIns="0" bIns="0">
            <a:spAutoFit/>
          </a:bodyPr>
          <a:lstStyle>
            <a:lvl1pPr marL="0" indent="0">
              <a:spcBef>
                <a:spcPts val="0"/>
              </a:spcBef>
              <a:buNone/>
              <a:defRPr sz="900" spc="0" baseline="0">
                <a:solidFill>
                  <a:schemeClr val="bg1"/>
                </a:solidFill>
                <a:latin typeface="+mj-lt"/>
                <a:cs typeface="Segoe UI" panose="020B0502040204020203" pitchFamily="34" charset="0"/>
              </a:defRPr>
            </a:lvl1pPr>
          </a:lstStyle>
          <a:p>
            <a:pPr lvl="0"/>
            <a:r>
              <a:rPr lang="en-US"/>
              <a:t>Speaker name or subtitle text</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2E6A0487-4F1A-BAC4-2436-893E1104D25B}"/>
              </a:ext>
            </a:extLst>
          </p:cNvPr>
          <p:cNvSpPr>
            <a:spLocks noGrp="1"/>
          </p:cNvSpPr>
          <p:nvPr>
            <p:ph type="pic" sz="quarter" idx="11" hasCustomPrompt="1"/>
          </p:nvPr>
        </p:nvSpPr>
        <p:spPr bwMode="ltGray">
          <a:xfrm>
            <a:off x="3609380" y="781052"/>
            <a:ext cx="3083421" cy="7971366"/>
          </a:xfrm>
          <a:blipFill>
            <a:blip r:embed="rId2"/>
            <a:stretch>
              <a:fillRect l="-3706" r="-5358"/>
            </a:stretch>
          </a:blipFill>
        </p:spPr>
        <p:txBody>
          <a:bodyPr lIns="0" tIns="2377440" rIns="0" anchor="t" anchorCtr="0">
            <a:noAutofit/>
          </a:bodyPr>
          <a:lstStyle>
            <a:lvl1pPr marL="0" indent="0" algn="ctr">
              <a:lnSpc>
                <a:spcPct val="100000"/>
              </a:lnSpc>
              <a:buNone/>
              <a:defRPr sz="78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pic>
        <p:nvPicPr>
          <p:cNvPr id="2" name="MS logo white - EMF">
            <a:extLst>
              <a:ext uri="{FF2B5EF4-FFF2-40B4-BE49-F238E27FC236}">
                <a16:creationId xmlns:a16="http://schemas.microsoft.com/office/drawing/2014/main" id="{F8D71319-AF2F-6699-EE9C-9709C185F5BF}"/>
              </a:ext>
            </a:extLst>
          </p:cNvPr>
          <p:cNvPicPr>
            <a:picLocks noChangeAspect="1"/>
          </p:cNvPicPr>
          <p:nvPr userDrawn="1"/>
        </p:nvPicPr>
        <p:blipFill rotWithShape="1">
          <a:blip r:embed="rId3"/>
          <a:srcRect l="11763" t="27714" r="11763" b="27714"/>
          <a:stretch/>
        </p:blipFill>
        <p:spPr bwMode="white">
          <a:xfrm>
            <a:off x="323254" y="720556"/>
            <a:ext cx="1017270" cy="516539"/>
          </a:xfrm>
          <a:prstGeom prst="rect">
            <a:avLst/>
          </a:prstGeom>
        </p:spPr>
      </p:pic>
    </p:spTree>
    <p:extLst>
      <p:ext uri="{BB962C8B-B14F-4D97-AF65-F5344CB8AC3E}">
        <p14:creationId xmlns:p14="http://schemas.microsoft.com/office/powerpoint/2010/main" val="23000206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68">
          <p15:clr>
            <a:srgbClr val="5ACBF0"/>
          </p15:clr>
        </p15:guide>
        <p15:guide id="2" orient="horz" pos="3661">
          <p15:clr>
            <a:srgbClr val="5ACBF0"/>
          </p15:clr>
        </p15:guide>
        <p15:guide id="3" pos="3909">
          <p15:clr>
            <a:srgbClr val="5ACBF0"/>
          </p15:clr>
        </p15:guide>
        <p15:guide id="4" orient="horz" pos="3168">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0.xml"/><Relationship Id="rId21" Type="http://schemas.openxmlformats.org/officeDocument/2006/relationships/slideLayout" Target="../slideLayouts/slideLayout25.xml"/><Relationship Id="rId34" Type="http://schemas.openxmlformats.org/officeDocument/2006/relationships/slideLayout" Target="../slideLayouts/slideLayout38.xml"/><Relationship Id="rId42" Type="http://schemas.openxmlformats.org/officeDocument/2006/relationships/slideLayout" Target="../slideLayouts/slideLayout46.xml"/><Relationship Id="rId47" Type="http://schemas.openxmlformats.org/officeDocument/2006/relationships/slideLayout" Target="../slideLayouts/slideLayout51.xml"/><Relationship Id="rId50" Type="http://schemas.openxmlformats.org/officeDocument/2006/relationships/slideLayout" Target="../slideLayouts/slideLayout54.xml"/><Relationship Id="rId55" Type="http://schemas.openxmlformats.org/officeDocument/2006/relationships/slideLayout" Target="../slideLayouts/slideLayout59.xml"/><Relationship Id="rId63" Type="http://schemas.openxmlformats.org/officeDocument/2006/relationships/slideLayout" Target="../slideLayouts/slideLayout67.xml"/><Relationship Id="rId68" Type="http://schemas.openxmlformats.org/officeDocument/2006/relationships/image" Target="../media/image7.svg"/><Relationship Id="rId7" Type="http://schemas.openxmlformats.org/officeDocument/2006/relationships/slideLayout" Target="../slideLayouts/slideLayout1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9" Type="http://schemas.openxmlformats.org/officeDocument/2006/relationships/slideLayout" Target="../slideLayouts/slideLayout33.xml"/><Relationship Id="rId11" Type="http://schemas.openxmlformats.org/officeDocument/2006/relationships/slideLayout" Target="../slideLayouts/slideLayout15.xml"/><Relationship Id="rId24" Type="http://schemas.openxmlformats.org/officeDocument/2006/relationships/slideLayout" Target="../slideLayouts/slideLayout28.xml"/><Relationship Id="rId32" Type="http://schemas.openxmlformats.org/officeDocument/2006/relationships/slideLayout" Target="../slideLayouts/slideLayout36.xml"/><Relationship Id="rId37" Type="http://schemas.openxmlformats.org/officeDocument/2006/relationships/slideLayout" Target="../slideLayouts/slideLayout41.xml"/><Relationship Id="rId40" Type="http://schemas.openxmlformats.org/officeDocument/2006/relationships/slideLayout" Target="../slideLayouts/slideLayout44.xml"/><Relationship Id="rId45" Type="http://schemas.openxmlformats.org/officeDocument/2006/relationships/slideLayout" Target="../slideLayouts/slideLayout49.xml"/><Relationship Id="rId53" Type="http://schemas.openxmlformats.org/officeDocument/2006/relationships/slideLayout" Target="../slideLayouts/slideLayout57.xml"/><Relationship Id="rId58" Type="http://schemas.openxmlformats.org/officeDocument/2006/relationships/slideLayout" Target="../slideLayouts/slideLayout62.xml"/><Relationship Id="rId66" Type="http://schemas.openxmlformats.org/officeDocument/2006/relationships/theme" Target="../theme/theme2.xml"/><Relationship Id="rId5" Type="http://schemas.openxmlformats.org/officeDocument/2006/relationships/slideLayout" Target="../slideLayouts/slideLayout9.xml"/><Relationship Id="rId61" Type="http://schemas.openxmlformats.org/officeDocument/2006/relationships/slideLayout" Target="../slideLayouts/slideLayout65.xml"/><Relationship Id="rId19" Type="http://schemas.openxmlformats.org/officeDocument/2006/relationships/slideLayout" Target="../slideLayouts/slideLayout23.xml"/><Relationship Id="rId14" Type="http://schemas.openxmlformats.org/officeDocument/2006/relationships/slideLayout" Target="../slideLayouts/slideLayout18.xml"/><Relationship Id="rId22" Type="http://schemas.openxmlformats.org/officeDocument/2006/relationships/slideLayout" Target="../slideLayouts/slideLayout26.xml"/><Relationship Id="rId27" Type="http://schemas.openxmlformats.org/officeDocument/2006/relationships/slideLayout" Target="../slideLayouts/slideLayout31.xml"/><Relationship Id="rId30" Type="http://schemas.openxmlformats.org/officeDocument/2006/relationships/slideLayout" Target="../slideLayouts/slideLayout34.xml"/><Relationship Id="rId35" Type="http://schemas.openxmlformats.org/officeDocument/2006/relationships/slideLayout" Target="../slideLayouts/slideLayout39.xml"/><Relationship Id="rId43" Type="http://schemas.openxmlformats.org/officeDocument/2006/relationships/slideLayout" Target="../slideLayouts/slideLayout47.xml"/><Relationship Id="rId48" Type="http://schemas.openxmlformats.org/officeDocument/2006/relationships/slideLayout" Target="../slideLayouts/slideLayout52.xml"/><Relationship Id="rId56" Type="http://schemas.openxmlformats.org/officeDocument/2006/relationships/slideLayout" Target="../slideLayouts/slideLayout60.xml"/><Relationship Id="rId64" Type="http://schemas.openxmlformats.org/officeDocument/2006/relationships/slideLayout" Target="../slideLayouts/slideLayout68.xml"/><Relationship Id="rId8" Type="http://schemas.openxmlformats.org/officeDocument/2006/relationships/slideLayout" Target="../slideLayouts/slideLayout12.xml"/><Relationship Id="rId51" Type="http://schemas.openxmlformats.org/officeDocument/2006/relationships/slideLayout" Target="../slideLayouts/slideLayout55.xml"/><Relationship Id="rId3" Type="http://schemas.openxmlformats.org/officeDocument/2006/relationships/slideLayout" Target="../slideLayouts/slideLayout7.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5" Type="http://schemas.openxmlformats.org/officeDocument/2006/relationships/slideLayout" Target="../slideLayouts/slideLayout29.xml"/><Relationship Id="rId33" Type="http://schemas.openxmlformats.org/officeDocument/2006/relationships/slideLayout" Target="../slideLayouts/slideLayout37.xml"/><Relationship Id="rId38" Type="http://schemas.openxmlformats.org/officeDocument/2006/relationships/slideLayout" Target="../slideLayouts/slideLayout42.xml"/><Relationship Id="rId46" Type="http://schemas.openxmlformats.org/officeDocument/2006/relationships/slideLayout" Target="../slideLayouts/slideLayout50.xml"/><Relationship Id="rId59" Type="http://schemas.openxmlformats.org/officeDocument/2006/relationships/slideLayout" Target="../slideLayouts/slideLayout63.xml"/><Relationship Id="rId67" Type="http://schemas.openxmlformats.org/officeDocument/2006/relationships/image" Target="../media/image6.png"/><Relationship Id="rId20" Type="http://schemas.openxmlformats.org/officeDocument/2006/relationships/slideLayout" Target="../slideLayouts/slideLayout24.xml"/><Relationship Id="rId41" Type="http://schemas.openxmlformats.org/officeDocument/2006/relationships/slideLayout" Target="../slideLayouts/slideLayout45.xml"/><Relationship Id="rId54" Type="http://schemas.openxmlformats.org/officeDocument/2006/relationships/slideLayout" Target="../slideLayouts/slideLayout58.xml"/><Relationship Id="rId62" Type="http://schemas.openxmlformats.org/officeDocument/2006/relationships/slideLayout" Target="../slideLayouts/slideLayout6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5" Type="http://schemas.openxmlformats.org/officeDocument/2006/relationships/slideLayout" Target="../slideLayouts/slideLayout19.xml"/><Relationship Id="rId23" Type="http://schemas.openxmlformats.org/officeDocument/2006/relationships/slideLayout" Target="../slideLayouts/slideLayout27.xml"/><Relationship Id="rId28" Type="http://schemas.openxmlformats.org/officeDocument/2006/relationships/slideLayout" Target="../slideLayouts/slideLayout32.xml"/><Relationship Id="rId36" Type="http://schemas.openxmlformats.org/officeDocument/2006/relationships/slideLayout" Target="../slideLayouts/slideLayout40.xml"/><Relationship Id="rId49" Type="http://schemas.openxmlformats.org/officeDocument/2006/relationships/slideLayout" Target="../slideLayouts/slideLayout53.xml"/><Relationship Id="rId57" Type="http://schemas.openxmlformats.org/officeDocument/2006/relationships/slideLayout" Target="../slideLayouts/slideLayout61.xml"/><Relationship Id="rId10" Type="http://schemas.openxmlformats.org/officeDocument/2006/relationships/slideLayout" Target="../slideLayouts/slideLayout14.xml"/><Relationship Id="rId31" Type="http://schemas.openxmlformats.org/officeDocument/2006/relationships/slideLayout" Target="../slideLayouts/slideLayout35.xml"/><Relationship Id="rId44" Type="http://schemas.openxmlformats.org/officeDocument/2006/relationships/slideLayout" Target="../slideLayouts/slideLayout48.xml"/><Relationship Id="rId52" Type="http://schemas.openxmlformats.org/officeDocument/2006/relationships/slideLayout" Target="../slideLayouts/slideLayout56.xml"/><Relationship Id="rId60" Type="http://schemas.openxmlformats.org/officeDocument/2006/relationships/slideLayout" Target="../slideLayouts/slideLayout64.xml"/><Relationship Id="rId65" Type="http://schemas.openxmlformats.org/officeDocument/2006/relationships/slideLayout" Target="../slideLayouts/slideLayout69.xml"/><Relationship Id="rId4" Type="http://schemas.openxmlformats.org/officeDocument/2006/relationships/slideLayout" Target="../slideLayouts/slideLayout8.xml"/><Relationship Id="rId9" Type="http://schemas.openxmlformats.org/officeDocument/2006/relationships/slideLayout" Target="../slideLayouts/slideLayout13.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3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8F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0898" y="609600"/>
            <a:ext cx="6197918" cy="32106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328612" y="1914005"/>
            <a:ext cx="6197918" cy="934871"/>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6858000" cy="9144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1"/>
            <a:ext cx="329184" cy="78028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algn="ctr" defTabSz="524544" fontAlgn="base">
              <a:lnSpc>
                <a:spcPct val="90000"/>
              </a:lnSpc>
              <a:spcBef>
                <a:spcPct val="0"/>
              </a:spcBef>
              <a:spcAft>
                <a:spcPct val="0"/>
              </a:spcAft>
            </a:pPr>
            <a:endParaRPr lang="en-US" sz="135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164592" cy="390144"/>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algn="ctr" defTabSz="524544" fontAlgn="base">
              <a:lnSpc>
                <a:spcPct val="90000"/>
              </a:lnSpc>
              <a:spcBef>
                <a:spcPct val="0"/>
              </a:spcBef>
              <a:spcAft>
                <a:spcPct val="0"/>
              </a:spcAft>
            </a:pPr>
            <a:endParaRPr lang="en-US" sz="135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976048751"/>
      </p:ext>
    </p:extLst>
  </p:cSld>
  <p:clrMap bg1="lt1" tx1="dk1" bg2="lt2" tx2="dk2" accent1="accent1" accent2="accent2" accent3="accent3" accent4="accent4" accent5="accent5" accent6="accent6" hlink="hlink" folHlink="folHlink"/>
  <p:sldLayoutIdLst>
    <p:sldLayoutId id="2147483686" r:id="rId1"/>
    <p:sldLayoutId id="2147483690" r:id="rId2"/>
    <p:sldLayoutId id="2147483693" r:id="rId3"/>
    <p:sldLayoutId id="2147483741" r:id="rId4"/>
  </p:sldLayoutIdLst>
  <p:transition>
    <p:fade/>
  </p:transition>
  <p:hf sldNum="0" hdr="0" ftr="0" dt="0"/>
  <p:txStyles>
    <p:titleStyle>
      <a:lvl1pPr algn="l" defTabSz="524695" rtl="0" eaLnBrk="1" latinLnBrk="0" hangingPunct="1">
        <a:lnSpc>
          <a:spcPct val="100000"/>
        </a:lnSpc>
        <a:spcBef>
          <a:spcPct val="0"/>
        </a:spcBef>
        <a:buNone/>
        <a:defRPr lang="en-US" sz="2025" b="0" kern="1200" cap="none" spc="-28" baseline="0" dirty="0" smtClean="0">
          <a:ln w="3175">
            <a:noFill/>
          </a:ln>
          <a:solidFill>
            <a:srgbClr val="091F2C"/>
          </a:solidFill>
          <a:effectLst/>
          <a:latin typeface="+mj-lt"/>
          <a:ea typeface="+mn-ea"/>
          <a:cs typeface="Segoe UI" pitchFamily="34" charset="0"/>
        </a:defRPr>
      </a:lvl1pPr>
    </p:titleStyle>
    <p:bodyStyle>
      <a:lvl1pPr marL="128595" marR="0" indent="-128595" algn="l" defTabSz="52469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575" kern="1200" spc="0" baseline="0">
          <a:solidFill>
            <a:schemeClr val="tx1"/>
          </a:solidFill>
          <a:latin typeface="+mn-lt"/>
          <a:ea typeface="+mn-ea"/>
          <a:cs typeface="Segoe UI" panose="020B0502040204020203" pitchFamily="34" charset="0"/>
        </a:defRPr>
      </a:lvl1pPr>
      <a:lvl2pPr marL="257189" marR="0" indent="-128595" algn="l" defTabSz="52469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25" kern="1200" spc="0" baseline="0">
          <a:solidFill>
            <a:schemeClr val="tx1"/>
          </a:solidFill>
          <a:latin typeface="+mn-lt"/>
          <a:ea typeface="+mn-ea"/>
          <a:cs typeface="+mn-cs"/>
        </a:defRPr>
      </a:lvl2pPr>
      <a:lvl3pPr marL="369709" marR="0" indent="-112520" algn="l" defTabSz="52469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900" kern="1200" spc="0" baseline="0">
          <a:solidFill>
            <a:schemeClr val="tx1"/>
          </a:solidFill>
          <a:latin typeface="+mn-lt"/>
          <a:ea typeface="+mn-ea"/>
          <a:cs typeface="+mn-cs"/>
        </a:defRPr>
      </a:lvl3pPr>
      <a:lvl4pPr marL="474192" marR="0" indent="-101804" algn="l" defTabSz="52469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788" kern="1200" spc="0" baseline="0">
          <a:solidFill>
            <a:schemeClr val="tx1"/>
          </a:solidFill>
          <a:latin typeface="+mn-lt"/>
          <a:ea typeface="+mn-ea"/>
          <a:cs typeface="+mn-cs"/>
        </a:defRPr>
      </a:lvl4pPr>
      <a:lvl5pPr marL="575995" marR="0" indent="-94659" algn="l" defTabSz="52469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788" kern="1200" spc="0" baseline="0">
          <a:solidFill>
            <a:schemeClr val="tx1"/>
          </a:solidFill>
          <a:latin typeface="+mn-lt"/>
          <a:ea typeface="+mn-ea"/>
          <a:cs typeface="+mn-cs"/>
        </a:defRPr>
      </a:lvl5pPr>
      <a:lvl6pPr marL="1442912" indent="-131174" algn="l" defTabSz="524695"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705260" indent="-131174" algn="l" defTabSz="524695"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67608" indent="-131174" algn="l" defTabSz="524695"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229956" indent="-131174" algn="l" defTabSz="524695"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24695" rtl="0" eaLnBrk="1" latinLnBrk="0" hangingPunct="1">
        <a:defRPr sz="1013" kern="1200">
          <a:solidFill>
            <a:schemeClr val="tx1"/>
          </a:solidFill>
          <a:latin typeface="+mn-lt"/>
          <a:ea typeface="+mn-ea"/>
          <a:cs typeface="+mn-cs"/>
        </a:defRPr>
      </a:lvl1pPr>
      <a:lvl2pPr marL="262348" algn="l" defTabSz="524695" rtl="0" eaLnBrk="1" latinLnBrk="0" hangingPunct="1">
        <a:defRPr sz="1013" kern="1200">
          <a:solidFill>
            <a:schemeClr val="tx1"/>
          </a:solidFill>
          <a:latin typeface="+mn-lt"/>
          <a:ea typeface="+mn-ea"/>
          <a:cs typeface="+mn-cs"/>
        </a:defRPr>
      </a:lvl2pPr>
      <a:lvl3pPr marL="524695" algn="l" defTabSz="524695" rtl="0" eaLnBrk="1" latinLnBrk="0" hangingPunct="1">
        <a:defRPr sz="1013" kern="1200">
          <a:solidFill>
            <a:schemeClr val="tx1"/>
          </a:solidFill>
          <a:latin typeface="+mn-lt"/>
          <a:ea typeface="+mn-ea"/>
          <a:cs typeface="+mn-cs"/>
        </a:defRPr>
      </a:lvl3pPr>
      <a:lvl4pPr marL="787043" algn="l" defTabSz="524695" rtl="0" eaLnBrk="1" latinLnBrk="0" hangingPunct="1">
        <a:defRPr sz="1013" kern="1200">
          <a:solidFill>
            <a:schemeClr val="tx1"/>
          </a:solidFill>
          <a:latin typeface="+mn-lt"/>
          <a:ea typeface="+mn-ea"/>
          <a:cs typeface="+mn-cs"/>
        </a:defRPr>
      </a:lvl4pPr>
      <a:lvl5pPr marL="1049391" algn="l" defTabSz="524695" rtl="0" eaLnBrk="1" latinLnBrk="0" hangingPunct="1">
        <a:defRPr sz="1013" kern="1200">
          <a:solidFill>
            <a:schemeClr val="tx1"/>
          </a:solidFill>
          <a:latin typeface="+mn-lt"/>
          <a:ea typeface="+mn-ea"/>
          <a:cs typeface="+mn-cs"/>
        </a:defRPr>
      </a:lvl5pPr>
      <a:lvl6pPr marL="1311739" algn="l" defTabSz="524695" rtl="0" eaLnBrk="1" latinLnBrk="0" hangingPunct="1">
        <a:defRPr sz="1013" kern="1200">
          <a:solidFill>
            <a:schemeClr val="tx1"/>
          </a:solidFill>
          <a:latin typeface="+mn-lt"/>
          <a:ea typeface="+mn-ea"/>
          <a:cs typeface="+mn-cs"/>
        </a:defRPr>
      </a:lvl6pPr>
      <a:lvl7pPr marL="1574086" algn="l" defTabSz="524695" rtl="0" eaLnBrk="1" latinLnBrk="0" hangingPunct="1">
        <a:defRPr sz="1013" kern="1200">
          <a:solidFill>
            <a:schemeClr val="tx1"/>
          </a:solidFill>
          <a:latin typeface="+mn-lt"/>
          <a:ea typeface="+mn-ea"/>
          <a:cs typeface="+mn-cs"/>
        </a:defRPr>
      </a:lvl7pPr>
      <a:lvl8pPr marL="1836434" algn="l" defTabSz="524695" rtl="0" eaLnBrk="1" latinLnBrk="0" hangingPunct="1">
        <a:defRPr sz="1013" kern="1200">
          <a:solidFill>
            <a:schemeClr val="tx1"/>
          </a:solidFill>
          <a:latin typeface="+mn-lt"/>
          <a:ea typeface="+mn-ea"/>
          <a:cs typeface="+mn-cs"/>
        </a:defRPr>
      </a:lvl8pPr>
      <a:lvl9pPr marL="2098782" algn="l" defTabSz="524695"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192" userDrawn="1">
          <p15:clr>
            <a:srgbClr val="C35EA4"/>
          </p15:clr>
        </p15:guide>
        <p15:guide id="17" pos="4662">
          <p15:clr>
            <a:srgbClr val="C35EA4"/>
          </p15:clr>
        </p15:guide>
        <p15:guide id="25" orient="horz" pos="541">
          <p15:clr>
            <a:srgbClr val="C35EA4"/>
          </p15:clr>
        </p15:guide>
        <p15:guide id="26" orient="horz" pos="5792">
          <p15:clr>
            <a:srgbClr val="C35EA4"/>
          </p15:clr>
        </p15:guide>
        <p15:guide id="27" orient="horz" pos="270">
          <p15:clr>
            <a:srgbClr val="A4A3A4"/>
          </p15:clr>
        </p15:guide>
        <p15:guide id="28" pos="118">
          <p15:clr>
            <a:srgbClr val="A4A3A4"/>
          </p15:clr>
        </p15:guide>
        <p15:guide id="29" orient="horz" pos="6065">
          <p15:clr>
            <a:srgbClr val="A4A3A4"/>
          </p15:clr>
        </p15:guide>
        <p15:guide id="30" pos="4778">
          <p15:clr>
            <a:srgbClr val="A4A3A4"/>
          </p15:clr>
        </p15:guide>
        <p15:guide id="31" orient="horz" pos="5878">
          <p15:clr>
            <a:srgbClr val="F26B43"/>
          </p15:clr>
        </p15:guide>
        <p15:guide id="32" pos="4128"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8F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0898" y="609600"/>
            <a:ext cx="6197918" cy="32106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328612" y="1914005"/>
            <a:ext cx="6197918" cy="934871"/>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6858000" cy="9144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1"/>
            <a:ext cx="329184" cy="78028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algn="ctr" defTabSz="524544" fontAlgn="base">
              <a:lnSpc>
                <a:spcPct val="90000"/>
              </a:lnSpc>
              <a:spcBef>
                <a:spcPct val="0"/>
              </a:spcBef>
              <a:spcAft>
                <a:spcPct val="0"/>
              </a:spcAft>
            </a:pPr>
            <a:endParaRPr lang="en-US" sz="135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164592" cy="390144"/>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algn="ctr" defTabSz="524544" fontAlgn="base">
              <a:lnSpc>
                <a:spcPct val="90000"/>
              </a:lnSpc>
              <a:spcBef>
                <a:spcPct val="0"/>
              </a:spcBef>
              <a:spcAft>
                <a:spcPct val="0"/>
              </a:spcAft>
            </a:pPr>
            <a:endParaRPr lang="en-US" sz="1350">
              <a:gradFill>
                <a:gsLst>
                  <a:gs pos="0">
                    <a:srgbClr val="FFFFFF"/>
                  </a:gs>
                  <a:gs pos="100000">
                    <a:srgbClr val="FFFFFF"/>
                  </a:gs>
                </a:gsLst>
                <a:lin ang="5400000" scaled="0"/>
              </a:gradFill>
              <a:ea typeface="Segoe UI" pitchFamily="34" charset="0"/>
              <a:cs typeface="Segoe UI" pitchFamily="34" charset="0"/>
            </a:endParaRPr>
          </a:p>
        </p:txBody>
      </p:sp>
      <p:pic>
        <p:nvPicPr>
          <p:cNvPr id="5" name="Graphic 4">
            <a:extLst>
              <a:ext uri="{FF2B5EF4-FFF2-40B4-BE49-F238E27FC236}">
                <a16:creationId xmlns:a16="http://schemas.microsoft.com/office/drawing/2014/main" id="{C5287713-BC6E-F27A-EDF7-C10D02600C78}"/>
              </a:ext>
            </a:extLst>
          </p:cNvPr>
          <p:cNvPicPr>
            <a:picLocks noChangeAspect="1"/>
          </p:cNvPicPr>
          <p:nvPr userDrawn="1"/>
        </p:nvPicPr>
        <p:blipFill>
          <a:blip r:embed="rId67">
            <a:extLst>
              <a:ext uri="{96DAC541-7B7A-43D3-8B79-37D633B846F1}">
                <asvg:svgBlip xmlns:asvg="http://schemas.microsoft.com/office/drawing/2016/SVG/main" r:embed="rId68"/>
              </a:ext>
            </a:extLst>
          </a:blip>
          <a:srcRect/>
          <a:stretch/>
        </p:blipFill>
        <p:spPr>
          <a:xfrm rot="5400000">
            <a:off x="5069089" y="1950075"/>
            <a:ext cx="4839602" cy="939452"/>
          </a:xfrm>
          <a:prstGeom prst="rect">
            <a:avLst/>
          </a:prstGeom>
        </p:spPr>
      </p:pic>
    </p:spTree>
    <p:extLst>
      <p:ext uri="{BB962C8B-B14F-4D97-AF65-F5344CB8AC3E}">
        <p14:creationId xmlns:p14="http://schemas.microsoft.com/office/powerpoint/2010/main" val="39621665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768" r:id="rId26"/>
    <p:sldLayoutId id="2147483769" r:id="rId27"/>
    <p:sldLayoutId id="2147483770" r:id="rId28"/>
    <p:sldLayoutId id="2147483771" r:id="rId29"/>
    <p:sldLayoutId id="2147483772" r:id="rId30"/>
    <p:sldLayoutId id="2147483773" r:id="rId31"/>
    <p:sldLayoutId id="2147483774" r:id="rId32"/>
    <p:sldLayoutId id="2147483775" r:id="rId33"/>
    <p:sldLayoutId id="2147483776" r:id="rId34"/>
    <p:sldLayoutId id="2147483777" r:id="rId35"/>
    <p:sldLayoutId id="2147483778" r:id="rId36"/>
    <p:sldLayoutId id="2147483779" r:id="rId37"/>
    <p:sldLayoutId id="2147483780" r:id="rId38"/>
    <p:sldLayoutId id="2147483781" r:id="rId39"/>
    <p:sldLayoutId id="2147483782" r:id="rId40"/>
    <p:sldLayoutId id="2147483783" r:id="rId41"/>
    <p:sldLayoutId id="2147483784" r:id="rId42"/>
    <p:sldLayoutId id="2147483785" r:id="rId43"/>
    <p:sldLayoutId id="2147483786" r:id="rId44"/>
    <p:sldLayoutId id="2147483787" r:id="rId45"/>
    <p:sldLayoutId id="2147483788" r:id="rId46"/>
    <p:sldLayoutId id="2147483789" r:id="rId47"/>
    <p:sldLayoutId id="2147483790" r:id="rId48"/>
    <p:sldLayoutId id="2147483791" r:id="rId49"/>
    <p:sldLayoutId id="2147483792" r:id="rId50"/>
    <p:sldLayoutId id="2147483793" r:id="rId51"/>
    <p:sldLayoutId id="2147483794" r:id="rId52"/>
    <p:sldLayoutId id="2147483795" r:id="rId53"/>
    <p:sldLayoutId id="2147483796" r:id="rId54"/>
    <p:sldLayoutId id="2147483797" r:id="rId55"/>
    <p:sldLayoutId id="2147483798" r:id="rId56"/>
    <p:sldLayoutId id="2147483799" r:id="rId57"/>
    <p:sldLayoutId id="2147483800" r:id="rId58"/>
    <p:sldLayoutId id="2147483801" r:id="rId59"/>
    <p:sldLayoutId id="2147483802" r:id="rId60"/>
    <p:sldLayoutId id="2147483803" r:id="rId61"/>
    <p:sldLayoutId id="2147483804" r:id="rId62"/>
    <p:sldLayoutId id="2147483805" r:id="rId63"/>
    <p:sldLayoutId id="2147483806" r:id="rId64"/>
    <p:sldLayoutId id="2147483807" r:id="rId65"/>
  </p:sldLayoutIdLst>
  <p:transition>
    <p:fade/>
  </p:transition>
  <p:hf sldNum="0" hdr="0" ftr="0" dt="0"/>
  <p:txStyles>
    <p:titleStyle>
      <a:lvl1pPr algn="l" defTabSz="524695" rtl="0" eaLnBrk="1" latinLnBrk="0" hangingPunct="1">
        <a:lnSpc>
          <a:spcPct val="100000"/>
        </a:lnSpc>
        <a:spcBef>
          <a:spcPct val="0"/>
        </a:spcBef>
        <a:buNone/>
        <a:defRPr lang="en-US" sz="2025" b="0" kern="1200" cap="none" spc="-28" baseline="0" dirty="0" smtClean="0">
          <a:ln w="3175">
            <a:noFill/>
          </a:ln>
          <a:solidFill>
            <a:srgbClr val="091F2C"/>
          </a:solidFill>
          <a:effectLst/>
          <a:latin typeface="+mj-lt"/>
          <a:ea typeface="+mn-ea"/>
          <a:cs typeface="Segoe UI" pitchFamily="34" charset="0"/>
        </a:defRPr>
      </a:lvl1pPr>
    </p:titleStyle>
    <p:bodyStyle>
      <a:lvl1pPr marL="128595" marR="0" indent="-128595" algn="l" defTabSz="52469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575" kern="1200" spc="0" baseline="0">
          <a:solidFill>
            <a:schemeClr val="tx1"/>
          </a:solidFill>
          <a:latin typeface="+mn-lt"/>
          <a:ea typeface="+mn-ea"/>
          <a:cs typeface="Segoe UI" panose="020B0502040204020203" pitchFamily="34" charset="0"/>
        </a:defRPr>
      </a:lvl1pPr>
      <a:lvl2pPr marL="257189" marR="0" indent="-128595" algn="l" defTabSz="52469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25" kern="1200" spc="0" baseline="0">
          <a:solidFill>
            <a:schemeClr val="tx1"/>
          </a:solidFill>
          <a:latin typeface="+mn-lt"/>
          <a:ea typeface="+mn-ea"/>
          <a:cs typeface="+mn-cs"/>
        </a:defRPr>
      </a:lvl2pPr>
      <a:lvl3pPr marL="369709" marR="0" indent="-112520" algn="l" defTabSz="52469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900" kern="1200" spc="0" baseline="0">
          <a:solidFill>
            <a:schemeClr val="tx1"/>
          </a:solidFill>
          <a:latin typeface="+mn-lt"/>
          <a:ea typeface="+mn-ea"/>
          <a:cs typeface="+mn-cs"/>
        </a:defRPr>
      </a:lvl3pPr>
      <a:lvl4pPr marL="474192" marR="0" indent="-101804" algn="l" defTabSz="52469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788" kern="1200" spc="0" baseline="0">
          <a:solidFill>
            <a:schemeClr val="tx1"/>
          </a:solidFill>
          <a:latin typeface="+mn-lt"/>
          <a:ea typeface="+mn-ea"/>
          <a:cs typeface="+mn-cs"/>
        </a:defRPr>
      </a:lvl4pPr>
      <a:lvl5pPr marL="575995" marR="0" indent="-94659" algn="l" defTabSz="52469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788" kern="1200" spc="0" baseline="0">
          <a:solidFill>
            <a:schemeClr val="tx1"/>
          </a:solidFill>
          <a:latin typeface="+mn-lt"/>
          <a:ea typeface="+mn-ea"/>
          <a:cs typeface="+mn-cs"/>
        </a:defRPr>
      </a:lvl5pPr>
      <a:lvl6pPr marL="1442912" indent="-131174" algn="l" defTabSz="524695"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705260" indent="-131174" algn="l" defTabSz="524695"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67608" indent="-131174" algn="l" defTabSz="524695"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229956" indent="-131174" algn="l" defTabSz="524695"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24695" rtl="0" eaLnBrk="1" latinLnBrk="0" hangingPunct="1">
        <a:defRPr sz="1013" kern="1200">
          <a:solidFill>
            <a:schemeClr val="tx1"/>
          </a:solidFill>
          <a:latin typeface="+mn-lt"/>
          <a:ea typeface="+mn-ea"/>
          <a:cs typeface="+mn-cs"/>
        </a:defRPr>
      </a:lvl1pPr>
      <a:lvl2pPr marL="262348" algn="l" defTabSz="524695" rtl="0" eaLnBrk="1" latinLnBrk="0" hangingPunct="1">
        <a:defRPr sz="1013" kern="1200">
          <a:solidFill>
            <a:schemeClr val="tx1"/>
          </a:solidFill>
          <a:latin typeface="+mn-lt"/>
          <a:ea typeface="+mn-ea"/>
          <a:cs typeface="+mn-cs"/>
        </a:defRPr>
      </a:lvl2pPr>
      <a:lvl3pPr marL="524695" algn="l" defTabSz="524695" rtl="0" eaLnBrk="1" latinLnBrk="0" hangingPunct="1">
        <a:defRPr sz="1013" kern="1200">
          <a:solidFill>
            <a:schemeClr val="tx1"/>
          </a:solidFill>
          <a:latin typeface="+mn-lt"/>
          <a:ea typeface="+mn-ea"/>
          <a:cs typeface="+mn-cs"/>
        </a:defRPr>
      </a:lvl3pPr>
      <a:lvl4pPr marL="787043" algn="l" defTabSz="524695" rtl="0" eaLnBrk="1" latinLnBrk="0" hangingPunct="1">
        <a:defRPr sz="1013" kern="1200">
          <a:solidFill>
            <a:schemeClr val="tx1"/>
          </a:solidFill>
          <a:latin typeface="+mn-lt"/>
          <a:ea typeface="+mn-ea"/>
          <a:cs typeface="+mn-cs"/>
        </a:defRPr>
      </a:lvl4pPr>
      <a:lvl5pPr marL="1049391" algn="l" defTabSz="524695" rtl="0" eaLnBrk="1" latinLnBrk="0" hangingPunct="1">
        <a:defRPr sz="1013" kern="1200">
          <a:solidFill>
            <a:schemeClr val="tx1"/>
          </a:solidFill>
          <a:latin typeface="+mn-lt"/>
          <a:ea typeface="+mn-ea"/>
          <a:cs typeface="+mn-cs"/>
        </a:defRPr>
      </a:lvl5pPr>
      <a:lvl6pPr marL="1311739" algn="l" defTabSz="524695" rtl="0" eaLnBrk="1" latinLnBrk="0" hangingPunct="1">
        <a:defRPr sz="1013" kern="1200">
          <a:solidFill>
            <a:schemeClr val="tx1"/>
          </a:solidFill>
          <a:latin typeface="+mn-lt"/>
          <a:ea typeface="+mn-ea"/>
          <a:cs typeface="+mn-cs"/>
        </a:defRPr>
      </a:lvl6pPr>
      <a:lvl7pPr marL="1574086" algn="l" defTabSz="524695" rtl="0" eaLnBrk="1" latinLnBrk="0" hangingPunct="1">
        <a:defRPr sz="1013" kern="1200">
          <a:solidFill>
            <a:schemeClr val="tx1"/>
          </a:solidFill>
          <a:latin typeface="+mn-lt"/>
          <a:ea typeface="+mn-ea"/>
          <a:cs typeface="+mn-cs"/>
        </a:defRPr>
      </a:lvl7pPr>
      <a:lvl8pPr marL="1836434" algn="l" defTabSz="524695" rtl="0" eaLnBrk="1" latinLnBrk="0" hangingPunct="1">
        <a:defRPr sz="1013" kern="1200">
          <a:solidFill>
            <a:schemeClr val="tx1"/>
          </a:solidFill>
          <a:latin typeface="+mn-lt"/>
          <a:ea typeface="+mn-ea"/>
          <a:cs typeface="+mn-cs"/>
        </a:defRPr>
      </a:lvl8pPr>
      <a:lvl9pPr marL="2098782" algn="l" defTabSz="524695"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235">
          <p15:clr>
            <a:srgbClr val="C35EA4"/>
          </p15:clr>
        </p15:guide>
        <p15:guide id="17" pos="4662">
          <p15:clr>
            <a:srgbClr val="C35EA4"/>
          </p15:clr>
        </p15:guide>
        <p15:guide id="25" orient="horz" pos="541">
          <p15:clr>
            <a:srgbClr val="C35EA4"/>
          </p15:clr>
        </p15:guide>
        <p15:guide id="26" orient="horz" pos="5792">
          <p15:clr>
            <a:srgbClr val="C35EA4"/>
          </p15:clr>
        </p15:guide>
        <p15:guide id="27" orient="horz" pos="270">
          <p15:clr>
            <a:srgbClr val="A4A3A4"/>
          </p15:clr>
        </p15:guide>
        <p15:guide id="28" pos="118">
          <p15:clr>
            <a:srgbClr val="A4A3A4"/>
          </p15:clr>
        </p15:guide>
        <p15:guide id="29" orient="horz" pos="6065">
          <p15:clr>
            <a:srgbClr val="A4A3A4"/>
          </p15:clr>
        </p15:guide>
        <p15:guide id="30" pos="4778">
          <p15:clr>
            <a:srgbClr val="A4A3A4"/>
          </p15:clr>
        </p15:guide>
        <p15:guide id="31" orient="horz" pos="587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3.png"/><Relationship Id="rId9"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2B832-A2AE-28FA-CB6E-394723CD18A4}"/>
            </a:ext>
          </a:extLst>
        </p:cNvPr>
        <p:cNvGrpSpPr/>
        <p:nvPr/>
      </p:nvGrpSpPr>
      <p:grpSpPr>
        <a:xfrm>
          <a:off x="0" y="0"/>
          <a:ext cx="0" cy="0"/>
          <a:chOff x="0" y="0"/>
          <a:chExt cx="0" cy="0"/>
        </a:xfrm>
      </p:grpSpPr>
      <p:pic>
        <p:nvPicPr>
          <p:cNvPr id="20" name="Picture 19" descr="A colorful curved shapes in the air&#10;&#10;AI-generated content may be incorrect.">
            <a:extLst>
              <a:ext uri="{FF2B5EF4-FFF2-40B4-BE49-F238E27FC236}">
                <a16:creationId xmlns:a16="http://schemas.microsoft.com/office/drawing/2014/main" id="{24A8C926-0D50-A2CB-5CE8-34308E6F7D97}"/>
              </a:ext>
            </a:extLst>
          </p:cNvPr>
          <p:cNvPicPr>
            <a:picLocks noChangeAspect="1"/>
          </p:cNvPicPr>
          <p:nvPr/>
        </p:nvPicPr>
        <p:blipFill>
          <a:blip r:embed="rId3">
            <a:extLst>
              <a:ext uri="{28A0092B-C50C-407E-A947-70E740481C1C}">
                <a14:useLocalDpi xmlns:a14="http://schemas.microsoft.com/office/drawing/2010/main" val="0"/>
              </a:ext>
            </a:extLst>
          </a:blip>
          <a:srcRect l="52642" t="57445" r="15801" b="-2449"/>
          <a:stretch/>
        </p:blipFill>
        <p:spPr>
          <a:xfrm>
            <a:off x="3733798" y="0"/>
            <a:ext cx="3124202" cy="2117580"/>
          </a:xfrm>
          <a:prstGeom prst="rect">
            <a:avLst/>
          </a:prstGeom>
        </p:spPr>
      </p:pic>
      <p:sp>
        <p:nvSpPr>
          <p:cNvPr id="41" name="Rectangle 40">
            <a:extLst>
              <a:ext uri="{FF2B5EF4-FFF2-40B4-BE49-F238E27FC236}">
                <a16:creationId xmlns:a16="http://schemas.microsoft.com/office/drawing/2014/main" id="{96C34E20-E6FF-C617-13D8-32E72E762DF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bwMode="auto">
          <a:xfrm>
            <a:off x="1" y="2968499"/>
            <a:ext cx="6858000" cy="4433406"/>
          </a:xfrm>
          <a:prstGeom prst="rect">
            <a:avLst/>
          </a:prstGeom>
          <a:solidFill>
            <a:srgbClr val="B9DCD2">
              <a:alpha val="2117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1365" tIns="129092" rIns="161365" bIns="129092" numCol="1" spcCol="0" rtlCol="0" fromWordArt="0" anchor="t" anchorCtr="0" forceAA="0" compatLnSpc="1">
            <a:prstTxWarp prst="textNoShape">
              <a:avLst/>
            </a:prstTxWarp>
            <a:noAutofit/>
          </a:bodyPr>
          <a:lstStyle/>
          <a:p>
            <a:pPr marL="0" marR="0" lvl="0" indent="0" algn="ctr" defTabSz="822813" rtl="0" eaLnBrk="1" fontAlgn="base" latinLnBrk="0" hangingPunct="1">
              <a:lnSpc>
                <a:spcPct val="100000"/>
              </a:lnSpc>
              <a:spcBef>
                <a:spcPct val="0"/>
              </a:spcBef>
              <a:spcAft>
                <a:spcPct val="0"/>
              </a:spcAft>
              <a:buClrTx/>
              <a:buSzTx/>
              <a:buFontTx/>
              <a:buNone/>
              <a:tabLst/>
              <a:defRPr/>
            </a:pPr>
            <a:endParaRPr kumimoji="0" lang="en-US" sz="2118"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7" name="Group 6" hidden="1">
            <a:extLst>
              <a:ext uri="{FF2B5EF4-FFF2-40B4-BE49-F238E27FC236}">
                <a16:creationId xmlns:a16="http://schemas.microsoft.com/office/drawing/2014/main" id="{2EAA4C50-7DBC-FF15-58CF-93BF15C586F2}"/>
              </a:ext>
            </a:extLst>
          </p:cNvPr>
          <p:cNvGrpSpPr/>
          <p:nvPr/>
        </p:nvGrpSpPr>
        <p:grpSpPr>
          <a:xfrm>
            <a:off x="177264" y="3920210"/>
            <a:ext cx="6701191" cy="277759"/>
            <a:chOff x="303774" y="5541938"/>
            <a:chExt cx="6701191" cy="277759"/>
          </a:xfrm>
        </p:grpSpPr>
        <p:sp>
          <p:nvSpPr>
            <p:cNvPr id="77" name="Rectangle: Top Corners Rounded 76">
              <a:extLst>
                <a:ext uri="{FF2B5EF4-FFF2-40B4-BE49-F238E27FC236}">
                  <a16:creationId xmlns:a16="http://schemas.microsoft.com/office/drawing/2014/main" id="{C907D7CB-EECB-A7CC-BF8D-0863B55B4B7D}"/>
                </a:ext>
              </a:extLst>
            </p:cNvPr>
            <p:cNvSpPr/>
            <p:nvPr/>
          </p:nvSpPr>
          <p:spPr bwMode="auto">
            <a:xfrm rot="16200000">
              <a:off x="3442008" y="2403704"/>
              <a:ext cx="277759" cy="6554228"/>
            </a:xfrm>
            <a:prstGeom prst="round2SameRect">
              <a:avLst>
                <a:gd name="adj1" fmla="val 16667"/>
                <a:gd name="adj2" fmla="val 0"/>
              </a:avLst>
            </a:prstGeom>
            <a:solidFill>
              <a:srgbClr val="73262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mn-ea"/>
                <a:cs typeface="Segoe UI" pitchFamily="34" charset="0"/>
              </a:endParaRPr>
            </a:p>
          </p:txBody>
        </p:sp>
        <p:sp>
          <p:nvSpPr>
            <p:cNvPr id="78" name="TextBox 77">
              <a:extLst>
                <a:ext uri="{FF2B5EF4-FFF2-40B4-BE49-F238E27FC236}">
                  <a16:creationId xmlns:a16="http://schemas.microsoft.com/office/drawing/2014/main" id="{F7A2998C-FDA2-E484-9FE3-D99F5ABA0983}"/>
                </a:ext>
              </a:extLst>
            </p:cNvPr>
            <p:cNvSpPr txBox="1"/>
            <p:nvPr/>
          </p:nvSpPr>
          <p:spPr>
            <a:xfrm>
              <a:off x="450737" y="5571721"/>
              <a:ext cx="6554228" cy="215444"/>
            </a:xfrm>
            <a:prstGeom prst="rect">
              <a:avLst/>
            </a:prstGeom>
            <a:noFill/>
          </p:spPr>
          <p:txBody>
            <a:bodyPr wrap="square" lIns="0" tIns="0" rIns="0" bIns="0" rtlCol="0">
              <a:spAutoFit/>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4. Use </a:t>
              </a:r>
              <a:r>
                <a:rPr lang="en-US" sz="1400" kern="0" dirty="0">
                  <a:solidFill>
                    <a:srgbClr val="FFFFFF"/>
                  </a:solidFill>
                  <a:latin typeface="Segoe UI" panose="020B0502040204020203" pitchFamily="34" charset="0"/>
                  <a:cs typeface="Segoe UI" panose="020B0502040204020203" pitchFamily="34" charset="0"/>
                </a:rPr>
                <a:t>s</a:t>
              </a:r>
              <a:r>
                <a:rPr kumimoji="0" lang="en-US" sz="1400" b="0" i="0" u="none" strike="noStrike" kern="0" cap="none" spc="0" normalizeH="0" baseline="0" noProof="0" dirty="0" err="1">
                  <a:ln>
                    <a:noFill/>
                  </a:ln>
                  <a:solidFill>
                    <a:srgbClr val="FFFFFF"/>
                  </a:solidFill>
                  <a:effectLst/>
                  <a:uLnTx/>
                  <a:uFillTx/>
                  <a:latin typeface="Segoe UI" panose="020B0502040204020203" pitchFamily="34" charset="0"/>
                  <a:ea typeface="+mn-ea"/>
                  <a:cs typeface="Segoe UI" panose="020B0502040204020203" pitchFamily="34" charset="0"/>
                </a:rPr>
                <a:t>ocial</a:t>
              </a:r>
              <a:r>
                <a:rPr kumimoji="0" lang="en-US" sz="1400" b="0"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 media videos and images to generate interest</a:t>
              </a:r>
            </a:p>
          </p:txBody>
        </p:sp>
      </p:grpSp>
      <p:sp>
        <p:nvSpPr>
          <p:cNvPr id="6" name="Title 5">
            <a:extLst>
              <a:ext uri="{FF2B5EF4-FFF2-40B4-BE49-F238E27FC236}">
                <a16:creationId xmlns:a16="http://schemas.microsoft.com/office/drawing/2014/main" id="{728564DE-AB08-3D9B-6E80-74DC42DFC2AB}"/>
              </a:ext>
            </a:extLst>
          </p:cNvPr>
          <p:cNvSpPr>
            <a:spLocks noGrp="1"/>
          </p:cNvSpPr>
          <p:nvPr>
            <p:ph type="title"/>
          </p:nvPr>
        </p:nvSpPr>
        <p:spPr>
          <a:xfrm>
            <a:off x="303774" y="912189"/>
            <a:ext cx="6513914" cy="923330"/>
          </a:xfrm>
        </p:spPr>
        <p:txBody>
          <a:bodyPr anchor="ctr"/>
          <a:lstStyle/>
          <a:p>
            <a:pPr>
              <a:lnSpc>
                <a:spcPts val="3600"/>
              </a:lnSpc>
            </a:pPr>
            <a:r>
              <a:rPr lang="en-US" sz="3200" dirty="0">
                <a:solidFill>
                  <a:srgbClr val="73262F"/>
                </a:solidFill>
                <a:latin typeface="Segoe UI"/>
                <a:cs typeface="Segoe UI"/>
              </a:rPr>
              <a:t>How to use the </a:t>
            </a:r>
            <a:br>
              <a:rPr lang="en-US" sz="3200" dirty="0">
                <a:solidFill>
                  <a:srgbClr val="73262F"/>
                </a:solidFill>
                <a:latin typeface="Segoe UI"/>
                <a:cs typeface="Segoe UI"/>
              </a:rPr>
            </a:br>
            <a:r>
              <a:rPr lang="en-US" sz="3200" dirty="0">
                <a:solidFill>
                  <a:srgbClr val="73262F"/>
                </a:solidFill>
                <a:latin typeface="Segoe UI"/>
                <a:cs typeface="Segoe UI"/>
              </a:rPr>
              <a:t>“Protect My Devices” assets</a:t>
            </a:r>
          </a:p>
        </p:txBody>
      </p:sp>
      <p:sp>
        <p:nvSpPr>
          <p:cNvPr id="27" name="Title 3">
            <a:extLst>
              <a:ext uri="{FF2B5EF4-FFF2-40B4-BE49-F238E27FC236}">
                <a16:creationId xmlns:a16="http://schemas.microsoft.com/office/drawing/2014/main" id="{7C3BBE6E-25F3-D396-7FDD-A22CEABA902F}"/>
              </a:ext>
            </a:extLst>
          </p:cNvPr>
          <p:cNvSpPr txBox="1">
            <a:spLocks/>
          </p:cNvSpPr>
          <p:nvPr/>
        </p:nvSpPr>
        <p:spPr>
          <a:xfrm>
            <a:off x="-20453" y="2219537"/>
            <a:ext cx="6857999" cy="4708981"/>
          </a:xfrm>
          <a:prstGeom prst="rect">
            <a:avLst/>
          </a:prstGeom>
          <a:solidFill>
            <a:srgbClr val="F0F2EC"/>
          </a:solidFill>
        </p:spPr>
        <p:txBody>
          <a:bodyPr vert="horz" lIns="274320" tIns="182880" rIns="274320" bIns="182880" rtlCol="0" anchor="t">
            <a:sp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601"/>
              </a:spcAft>
              <a:buClrTx/>
              <a:buSzTx/>
              <a:buFontTx/>
              <a:buNone/>
              <a:tabLst/>
              <a:defRPr/>
            </a:pPr>
            <a:r>
              <a:rPr kumimoji="0" lang="en-US" sz="1200" b="0" i="0" u="none" strike="noStrike" kern="1200" cap="none" spc="0" normalizeH="0" baseline="0" noProof="0" dirty="0">
                <a:ln>
                  <a:noFill/>
                </a:ln>
                <a:solidFill>
                  <a:srgbClr val="091F2C"/>
                </a:solidFill>
                <a:effectLst/>
                <a:uLnTx/>
                <a:uFillTx/>
                <a:latin typeface="Segoe UI" panose="020B0502040204020203" pitchFamily="34" charset="0"/>
                <a:ea typeface="+mj-ea"/>
                <a:cs typeface="Segoe UI" panose="020B0502040204020203" pitchFamily="34" charset="0"/>
              </a:rPr>
              <a:t>The “Protect My Devices” kit is designed for Managed Service Providers who want help with generating awareness among small business customers who may not be technically savvy. It is meant to be a leaping off point for a campaign your tailor to your own brand identity, voice, and audience, while also highlighting your Microsoft </a:t>
            </a:r>
            <a:r>
              <a:rPr kumimoji="0" lang="en-US" sz="1200" b="0" i="0" u="none" strike="noStrike" kern="1200" cap="none" spc="0" normalizeH="0" baseline="0" noProof="0">
                <a:ln>
                  <a:noFill/>
                </a:ln>
                <a:solidFill>
                  <a:srgbClr val="091F2C"/>
                </a:solidFill>
                <a:effectLst/>
                <a:uLnTx/>
                <a:uFillTx/>
                <a:latin typeface="Segoe UI" panose="020B0502040204020203" pitchFamily="34" charset="0"/>
                <a:ea typeface="+mj-ea"/>
                <a:cs typeface="Segoe UI" panose="020B0502040204020203" pitchFamily="34" charset="0"/>
              </a:rPr>
              <a:t>365-based offering.</a:t>
            </a:r>
          </a:p>
          <a:p>
            <a:pPr marL="0" marR="0" lvl="0" indent="0" algn="l" defTabSz="685800" rtl="0" eaLnBrk="1" fontAlgn="auto" latinLnBrk="0" hangingPunct="1">
              <a:lnSpc>
                <a:spcPct val="100000"/>
              </a:lnSpc>
              <a:spcBef>
                <a:spcPct val="0"/>
              </a:spcBef>
              <a:spcAft>
                <a:spcPts val="601"/>
              </a:spcAft>
              <a:buClrTx/>
              <a:buSzTx/>
              <a:buFontTx/>
              <a:buNone/>
              <a:tabLst/>
              <a:defRPr/>
            </a:pPr>
            <a:endParaRPr kumimoji="0" lang="en-US" sz="1200" b="0" i="0" u="none" strike="noStrike" kern="1200" cap="none" spc="0" normalizeH="0" baseline="0" noProof="0" dirty="0">
              <a:ln>
                <a:noFill/>
              </a:ln>
              <a:solidFill>
                <a:srgbClr val="091F2C"/>
              </a:solidFill>
              <a:effectLst/>
              <a:uLnTx/>
              <a:uFillTx/>
              <a:latin typeface="Segoe UI" panose="020B0502040204020203" pitchFamily="34" charset="0"/>
              <a:ea typeface="+mj-ea"/>
              <a:cs typeface="Segoe UI" panose="020B0502040204020203" pitchFamily="34" charset="0"/>
            </a:endParaRPr>
          </a:p>
          <a:p>
            <a:pPr marL="0" marR="0" lvl="0" indent="0" algn="l" defTabSz="685800" rtl="0" eaLnBrk="1" fontAlgn="auto" latinLnBrk="0" hangingPunct="1">
              <a:lnSpc>
                <a:spcPct val="100000"/>
              </a:lnSpc>
              <a:spcBef>
                <a:spcPct val="0"/>
              </a:spcBef>
              <a:spcAft>
                <a:spcPts val="601"/>
              </a:spcAft>
              <a:buClrTx/>
              <a:buSzTx/>
              <a:buFontTx/>
              <a:buNone/>
              <a:tabLst/>
              <a:defRPr/>
            </a:pPr>
            <a:r>
              <a:rPr kumimoji="0" lang="en-US" sz="1200" b="0" i="0" u="none" strike="noStrike" kern="1200" cap="none" spc="0" normalizeH="0" baseline="0" noProof="0" dirty="0">
                <a:ln>
                  <a:noFill/>
                </a:ln>
                <a:solidFill>
                  <a:srgbClr val="091F2C"/>
                </a:solidFill>
                <a:effectLst/>
                <a:uLnTx/>
                <a:uFillTx/>
                <a:latin typeface="Segoe UI" panose="020B0502040204020203" pitchFamily="34" charset="0"/>
                <a:ea typeface="+mj-ea"/>
                <a:cs typeface="Segoe UI" panose="020B0502040204020203" pitchFamily="34" charset="0"/>
              </a:rPr>
              <a:t>This customizable kit contains 3 videos, 8 social media posts, 3 email suggestions, and one flyer to help you create a marketing campaign around the customer desire to “protect my devices”.</a:t>
            </a:r>
          </a:p>
          <a:p>
            <a:pPr marL="0" marR="0" lvl="0" indent="0" algn="l" defTabSz="685800" rtl="0" eaLnBrk="1" fontAlgn="auto" latinLnBrk="0" hangingPunct="1">
              <a:lnSpc>
                <a:spcPct val="100000"/>
              </a:lnSpc>
              <a:spcBef>
                <a:spcPct val="0"/>
              </a:spcBef>
              <a:spcAft>
                <a:spcPts val="601"/>
              </a:spcAft>
              <a:buClrTx/>
              <a:buSzTx/>
              <a:buFontTx/>
              <a:buNone/>
              <a:tabLst/>
              <a:defRPr/>
            </a:pPr>
            <a:r>
              <a:rPr kumimoji="0" lang="en-US" sz="1200" b="0" i="0" u="none" strike="noStrike" kern="1200" cap="none" spc="0" normalizeH="0" baseline="0" noProof="0" dirty="0">
                <a:ln>
                  <a:noFill/>
                </a:ln>
                <a:solidFill>
                  <a:srgbClr val="091F2C"/>
                </a:solidFill>
                <a:effectLst/>
                <a:uLnTx/>
                <a:uFillTx/>
                <a:latin typeface="Segoe UI" panose="020B0502040204020203" pitchFamily="34" charset="0"/>
                <a:ea typeface="+mj-ea"/>
                <a:cs typeface="Segoe UI" panose="020B0502040204020203" pitchFamily="34" charset="0"/>
              </a:rPr>
              <a:t>Follow these steps to help your customers understand the value of Microsoft Intune and the entire Microsoft 365 Business Premium offering. </a:t>
            </a:r>
          </a:p>
          <a:p>
            <a:pPr marL="228600" marR="0" lvl="0" indent="-228600" algn="l" defTabSz="685800" rtl="0" eaLnBrk="1" fontAlgn="auto" latinLnBrk="0" hangingPunct="1">
              <a:lnSpc>
                <a:spcPct val="100000"/>
              </a:lnSpc>
              <a:spcBef>
                <a:spcPct val="0"/>
              </a:spcBef>
              <a:spcAft>
                <a:spcPts val="601"/>
              </a:spcAft>
              <a:buClrTx/>
              <a:buSzTx/>
              <a:buFontTx/>
              <a:buAutoNum type="arabicPeriod"/>
              <a:tabLst/>
              <a:defRPr/>
            </a:pPr>
            <a:r>
              <a:rPr lang="en-US" sz="1200" dirty="0">
                <a:solidFill>
                  <a:srgbClr val="091F2C"/>
                </a:solidFill>
                <a:latin typeface="Segoe UI" panose="020B0502040204020203" pitchFamily="34" charset="0"/>
                <a:cs typeface="Segoe UI" panose="020B0502040204020203" pitchFamily="34" charset="0"/>
              </a:rPr>
              <a:t>Create or choose a ‘landing page’ on your web site where you want your customers to go. </a:t>
            </a:r>
          </a:p>
          <a:p>
            <a:pPr marL="228600" marR="0" lvl="0" indent="-228600" algn="l" defTabSz="685800" rtl="0" eaLnBrk="1" fontAlgn="auto" latinLnBrk="0" hangingPunct="1">
              <a:lnSpc>
                <a:spcPct val="100000"/>
              </a:lnSpc>
              <a:spcBef>
                <a:spcPct val="0"/>
              </a:spcBef>
              <a:spcAft>
                <a:spcPts val="601"/>
              </a:spcAft>
              <a:buClrTx/>
              <a:buSzTx/>
              <a:buFontTx/>
              <a:buAutoNum type="arabicPeriod"/>
              <a:tabLst/>
              <a:defRPr/>
            </a:pPr>
            <a:r>
              <a:rPr kumimoji="0" lang="en-US" sz="1200" b="0" i="0" u="none" strike="noStrike" kern="1200" cap="none" spc="0" normalizeH="0" baseline="0" noProof="0" dirty="0">
                <a:ln>
                  <a:noFill/>
                </a:ln>
                <a:solidFill>
                  <a:srgbClr val="091F2C"/>
                </a:solidFill>
                <a:effectLst/>
                <a:uLnTx/>
                <a:uFillTx/>
                <a:latin typeface="Segoe UI" panose="020B0502040204020203" pitchFamily="34" charset="0"/>
                <a:ea typeface="+mj-ea"/>
                <a:cs typeface="Segoe UI" panose="020B0502040204020203" pitchFamily="34" charset="0"/>
              </a:rPr>
              <a:t>The page should allow your customers to request more information, set an appointment, or otherwise follow up with your sales team.</a:t>
            </a:r>
          </a:p>
          <a:p>
            <a:pPr marL="228600" marR="0" lvl="0" indent="-228600" algn="l" defTabSz="685800" rtl="0" eaLnBrk="1" fontAlgn="auto" latinLnBrk="0" hangingPunct="1">
              <a:lnSpc>
                <a:spcPct val="100000"/>
              </a:lnSpc>
              <a:spcBef>
                <a:spcPct val="0"/>
              </a:spcBef>
              <a:spcAft>
                <a:spcPts val="601"/>
              </a:spcAft>
              <a:buClrTx/>
              <a:buSzTx/>
              <a:buFontTx/>
              <a:buAutoNum type="arabicPeriod"/>
              <a:tabLst/>
              <a:defRPr/>
            </a:pPr>
            <a:r>
              <a:rPr kumimoji="0" lang="en-US" sz="1200" b="0" i="0" u="none" strike="noStrike" kern="1200" cap="none" spc="0" normalizeH="0" baseline="0" noProof="0" dirty="0">
                <a:ln>
                  <a:noFill/>
                </a:ln>
                <a:solidFill>
                  <a:srgbClr val="091F2C"/>
                </a:solidFill>
                <a:effectLst/>
                <a:uLnTx/>
                <a:uFillTx/>
                <a:latin typeface="Segoe UI" panose="020B0502040204020203" pitchFamily="34" charset="0"/>
                <a:ea typeface="+mj-ea"/>
                <a:cs typeface="Segoe UI" panose="020B0502040204020203" pitchFamily="34" charset="0"/>
              </a:rPr>
              <a:t>Use the web address for that page to customize your videos and social posts.</a:t>
            </a:r>
          </a:p>
          <a:p>
            <a:pPr marL="228600" marR="0" lvl="0" indent="-228600" algn="l" defTabSz="685800" rtl="0" eaLnBrk="1" fontAlgn="auto" latinLnBrk="0" hangingPunct="1">
              <a:lnSpc>
                <a:spcPct val="100000"/>
              </a:lnSpc>
              <a:spcBef>
                <a:spcPct val="0"/>
              </a:spcBef>
              <a:spcAft>
                <a:spcPts val="601"/>
              </a:spcAft>
              <a:buClrTx/>
              <a:buSzTx/>
              <a:buFontTx/>
              <a:buAutoNum type="arabicPeriod"/>
              <a:tabLst/>
              <a:defRPr/>
            </a:pPr>
            <a:r>
              <a:rPr kumimoji="0" lang="en-US" sz="1200" b="0" i="0" u="none" strike="noStrike" kern="1200" cap="none" spc="0" normalizeH="0" baseline="0" noProof="0" dirty="0">
                <a:ln>
                  <a:noFill/>
                </a:ln>
                <a:solidFill>
                  <a:srgbClr val="091F2C"/>
                </a:solidFill>
                <a:effectLst/>
                <a:uLnTx/>
                <a:uFillTx/>
                <a:latin typeface="Segoe UI" panose="020B0502040204020203" pitchFamily="34" charset="0"/>
                <a:ea typeface="+mj-ea"/>
                <a:cs typeface="Segoe UI" panose="020B0502040204020203" pitchFamily="34" charset="0"/>
              </a:rPr>
              <a:t>Customize and post social media videos and images to drive traffic to your landing page. </a:t>
            </a:r>
          </a:p>
          <a:p>
            <a:pPr marL="228600" marR="0" lvl="0" indent="-228600" algn="l" defTabSz="685800" rtl="0" eaLnBrk="1" fontAlgn="auto" latinLnBrk="0" hangingPunct="1">
              <a:lnSpc>
                <a:spcPct val="100000"/>
              </a:lnSpc>
              <a:spcBef>
                <a:spcPct val="0"/>
              </a:spcBef>
              <a:spcAft>
                <a:spcPts val="601"/>
              </a:spcAft>
              <a:buClrTx/>
              <a:buSzTx/>
              <a:buFontTx/>
              <a:buAutoNum type="arabicPeriod"/>
              <a:tabLst/>
              <a:defRPr/>
            </a:pPr>
            <a:r>
              <a:rPr lang="en-US" sz="1200" dirty="0">
                <a:solidFill>
                  <a:srgbClr val="091F2C"/>
                </a:solidFill>
                <a:latin typeface="Segoe UI" panose="020B0502040204020203" pitchFamily="34" charset="0"/>
                <a:cs typeface="Segoe UI" panose="020B0502040204020203" pitchFamily="34" charset="0"/>
              </a:rPr>
              <a:t>Draft and send emails (use the provided examples for inspiration with your customized flyer to follow up with customers. </a:t>
            </a:r>
            <a:endParaRPr kumimoji="0" lang="en-US" sz="1200" b="0" i="0" u="none" strike="noStrike" kern="1200" cap="none" spc="0" normalizeH="0" baseline="0" noProof="0" dirty="0">
              <a:ln>
                <a:noFill/>
              </a:ln>
              <a:solidFill>
                <a:srgbClr val="091F2C"/>
              </a:solidFill>
              <a:effectLst/>
              <a:uLnTx/>
              <a:uFillTx/>
              <a:latin typeface="Segoe UI" panose="020B0502040204020203" pitchFamily="34" charset="0"/>
              <a:ea typeface="+mj-ea"/>
              <a:cs typeface="Segoe UI" panose="020B0502040204020203" pitchFamily="34" charset="0"/>
            </a:endParaRPr>
          </a:p>
          <a:p>
            <a:pPr marL="228600" marR="0" lvl="0" indent="-228600" algn="l" defTabSz="685800" rtl="0" eaLnBrk="1" fontAlgn="auto" latinLnBrk="0" hangingPunct="1">
              <a:lnSpc>
                <a:spcPct val="100000"/>
              </a:lnSpc>
              <a:spcBef>
                <a:spcPct val="0"/>
              </a:spcBef>
              <a:spcAft>
                <a:spcPts val="601"/>
              </a:spcAft>
              <a:buClrTx/>
              <a:buSzTx/>
              <a:buFontTx/>
              <a:buAutoNum type="arabicPeriod"/>
              <a:tabLst/>
              <a:defRPr/>
            </a:pPr>
            <a:r>
              <a:rPr kumimoji="0" lang="en-US" sz="1200" b="0" i="0" u="none" strike="noStrike" kern="1200" cap="none" spc="0" normalizeH="0" baseline="0" noProof="0" dirty="0">
                <a:ln>
                  <a:noFill/>
                </a:ln>
                <a:solidFill>
                  <a:srgbClr val="091F2C"/>
                </a:solidFill>
                <a:effectLst/>
                <a:uLnTx/>
                <a:uFillTx/>
                <a:latin typeface="Segoe UI" panose="020B0502040204020203" pitchFamily="34" charset="0"/>
                <a:ea typeface="+mj-ea"/>
                <a:cs typeface="Segoe UI" panose="020B0502040204020203" pitchFamily="34" charset="0"/>
              </a:rPr>
              <a:t>See the next slide for customization instructions</a:t>
            </a:r>
          </a:p>
          <a:p>
            <a:pPr marL="0" marR="0" lvl="0" indent="0" algn="l" defTabSz="685800" rtl="0" eaLnBrk="1" fontAlgn="auto" latinLnBrk="0" hangingPunct="1">
              <a:lnSpc>
                <a:spcPct val="100000"/>
              </a:lnSpc>
              <a:spcBef>
                <a:spcPct val="0"/>
              </a:spcBef>
              <a:spcAft>
                <a:spcPts val="601"/>
              </a:spcAft>
              <a:buClrTx/>
              <a:buSzTx/>
              <a:buFontTx/>
              <a:buNone/>
              <a:tabLst/>
              <a:defRPr/>
            </a:pPr>
            <a:endParaRPr kumimoji="0" lang="en-US" sz="1600" b="0" i="0" u="none" strike="noStrike" kern="1200" cap="none" spc="0" normalizeH="0" baseline="0" noProof="0" dirty="0">
              <a:ln>
                <a:noFill/>
              </a:ln>
              <a:solidFill>
                <a:srgbClr val="091F2C"/>
              </a:solidFill>
              <a:effectLst/>
              <a:uLnTx/>
              <a:uFillTx/>
              <a:latin typeface="Segoe UI" panose="020B0502040204020203" pitchFamily="34" charset="0"/>
              <a:ea typeface="+mj-ea"/>
              <a:cs typeface="Segoe UI" panose="020B0502040204020203" pitchFamily="34" charset="0"/>
            </a:endParaRPr>
          </a:p>
        </p:txBody>
      </p:sp>
      <p:pic>
        <p:nvPicPr>
          <p:cNvPr id="47" name="MS logo white - EMF">
            <a:extLst>
              <a:ext uri="{FF2B5EF4-FFF2-40B4-BE49-F238E27FC236}">
                <a16:creationId xmlns:a16="http://schemas.microsoft.com/office/drawing/2014/main" id="{F94AA20A-E4FC-3B7C-DEB1-718BACD5BA9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black">
          <a:xfrm>
            <a:off x="303774" y="396024"/>
            <a:ext cx="1020201" cy="218081"/>
          </a:xfrm>
          <a:prstGeom prst="rect">
            <a:avLst/>
          </a:prstGeom>
        </p:spPr>
      </p:pic>
      <p:pic>
        <p:nvPicPr>
          <p:cNvPr id="74" name="Picture 73" descr="A close-up of various shapes&#10;&#10;AI-generated content may be incorrect.">
            <a:extLst>
              <a:ext uri="{FF2B5EF4-FFF2-40B4-BE49-F238E27FC236}">
                <a16:creationId xmlns:a16="http://schemas.microsoft.com/office/drawing/2014/main" id="{6B792FB9-58BE-057A-EC38-380E6030F1FD}"/>
              </a:ext>
            </a:extLst>
          </p:cNvPr>
          <p:cNvPicPr>
            <a:picLocks noChangeAspect="1"/>
          </p:cNvPicPr>
          <p:nvPr/>
        </p:nvPicPr>
        <p:blipFill>
          <a:blip r:embed="rId5">
            <a:extLst>
              <a:ext uri="{28A0092B-C50C-407E-A947-70E740481C1C}">
                <a14:useLocalDpi xmlns:a14="http://schemas.microsoft.com/office/drawing/2010/main" val="0"/>
              </a:ext>
            </a:extLst>
          </a:blip>
          <a:srcRect l="89726" t="-30853" r="-1912" b="29970"/>
          <a:stretch/>
        </p:blipFill>
        <p:spPr>
          <a:xfrm rot="16200000">
            <a:off x="3602133" y="5888133"/>
            <a:ext cx="739559" cy="5772176"/>
          </a:xfrm>
          <a:prstGeom prst="rect">
            <a:avLst/>
          </a:prstGeom>
        </p:spPr>
      </p:pic>
      <p:sp>
        <p:nvSpPr>
          <p:cNvPr id="8" name="Rectangle 7">
            <a:extLst>
              <a:ext uri="{FF2B5EF4-FFF2-40B4-BE49-F238E27FC236}">
                <a16:creationId xmlns:a16="http://schemas.microsoft.com/office/drawing/2014/main" id="{24F33015-21FC-4FFB-3DDB-55855A146555}"/>
              </a:ext>
            </a:extLst>
          </p:cNvPr>
          <p:cNvSpPr/>
          <p:nvPr/>
        </p:nvSpPr>
        <p:spPr>
          <a:xfrm>
            <a:off x="185907" y="7874924"/>
            <a:ext cx="6545585" cy="769441"/>
          </a:xfrm>
          <a:prstGeom prst="rect">
            <a:avLst/>
          </a:prstGeom>
        </p:spPr>
        <p:txBody>
          <a:bodyPr wrap="square" lIns="0" tIns="0" rIns="0" bIns="0">
            <a:spAutoFit/>
          </a:bodyPr>
          <a:lstStyle/>
          <a:p>
            <a:pPr>
              <a:spcAft>
                <a:spcPts val="300"/>
              </a:spcAft>
            </a:pPr>
            <a:r>
              <a:rPr lang="en-US" sz="900" dirty="0">
                <a:solidFill>
                  <a:srgbClr val="424242"/>
                </a:solidFill>
                <a:latin typeface="Segoe UI" panose="020B0502040204020203" pitchFamily="34" charset="0"/>
                <a:cs typeface="Segoe UI" panose="020B0502040204020203" pitchFamily="34" charset="0"/>
              </a:rPr>
              <a:t>Assets in this campaign c</a:t>
            </a:r>
            <a:r>
              <a:rPr lang="en-US" sz="900" b="0" i="0" dirty="0">
                <a:solidFill>
                  <a:srgbClr val="424242"/>
                </a:solidFill>
                <a:effectLst/>
                <a:latin typeface="Segoe UI" panose="020B0502040204020203" pitchFamily="34" charset="0"/>
                <a:cs typeface="Segoe UI" panose="020B0502040204020203" pitchFamily="34" charset="0"/>
              </a:rPr>
              <a:t>ontain proprietary content owned by Microsoft Corporation. By accessing and using these assets, you agree to the following term: </a:t>
            </a:r>
          </a:p>
          <a:p>
            <a:pPr>
              <a:spcAft>
                <a:spcPts val="300"/>
              </a:spcAft>
            </a:pPr>
            <a:r>
              <a:rPr lang="en-US" sz="900" b="0" i="0" dirty="0">
                <a:solidFill>
                  <a:srgbClr val="424242"/>
                </a:solidFill>
                <a:effectLst/>
                <a:latin typeface="Segoe UI" panose="020B0502040204020203" pitchFamily="34" charset="0"/>
                <a:cs typeface="Segoe UI" panose="020B0502040204020203" pitchFamily="34" charset="0"/>
              </a:rPr>
              <a:t>Permitted edits—You are allowed to make edits to </a:t>
            </a:r>
            <a:r>
              <a:rPr lang="en-US" sz="900" dirty="0">
                <a:solidFill>
                  <a:srgbClr val="424242"/>
                </a:solidFill>
                <a:latin typeface="Segoe UI" panose="020B0502040204020203" pitchFamily="34" charset="0"/>
                <a:cs typeface="Segoe UI" panose="020B0502040204020203" pitchFamily="34" charset="0"/>
              </a:rPr>
              <a:t>asset sections</a:t>
            </a:r>
            <a:r>
              <a:rPr lang="en-US" sz="900" b="0" i="0" dirty="0">
                <a:solidFill>
                  <a:srgbClr val="424242"/>
                </a:solidFill>
                <a:effectLst/>
                <a:latin typeface="Segoe UI" panose="020B0502040204020203" pitchFamily="34" charset="0"/>
                <a:cs typeface="Segoe UI" panose="020B0502040204020203" pitchFamily="34" charset="0"/>
              </a:rPr>
              <a:t> that are explicitly marked as editable or customizable. </a:t>
            </a:r>
            <a:br>
              <a:rPr lang="en-US" sz="900" b="0" i="0" dirty="0">
                <a:solidFill>
                  <a:srgbClr val="424242"/>
                </a:solidFill>
                <a:effectLst/>
                <a:latin typeface="Segoe UI" panose="020B0502040204020203" pitchFamily="34" charset="0"/>
                <a:cs typeface="Segoe UI" panose="020B0502040204020203" pitchFamily="34" charset="0"/>
              </a:rPr>
            </a:br>
            <a:r>
              <a:rPr lang="en-US" sz="900" b="0" i="0" dirty="0">
                <a:solidFill>
                  <a:srgbClr val="424242"/>
                </a:solidFill>
                <a:effectLst/>
                <a:latin typeface="Segoe UI" panose="020B0502040204020203" pitchFamily="34" charset="0"/>
                <a:cs typeface="Segoe UI" panose="020B0502040204020203" pitchFamily="34" charset="0"/>
              </a:rPr>
              <a:t>Any changes must not misrepresent or alter the original intent of the content.</a:t>
            </a:r>
          </a:p>
          <a:p>
            <a:pPr algn="l">
              <a:spcAft>
                <a:spcPts val="300"/>
              </a:spcAft>
              <a:buNone/>
            </a:pPr>
            <a:endParaRPr lang="en-US" sz="900" b="0" i="0" dirty="0">
              <a:solidFill>
                <a:srgbClr val="424242"/>
              </a:solidFill>
              <a:effectLst/>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B95E94A3-F4B3-F7AB-523F-6065364C0533}"/>
              </a:ext>
            </a:extLst>
          </p:cNvPr>
          <p:cNvSpPr txBox="1"/>
          <p:nvPr/>
        </p:nvSpPr>
        <p:spPr>
          <a:xfrm>
            <a:off x="185907" y="7630640"/>
            <a:ext cx="3283062" cy="215444"/>
          </a:xfrm>
          <a:prstGeom prst="rect">
            <a:avLst/>
          </a:prstGeom>
          <a:noFill/>
        </p:spPr>
        <p:txBody>
          <a:bodyPr wrap="square" lIns="0" tIns="0" rIns="0" bIns="0" rtlCol="0">
            <a:spAutoFit/>
          </a:bodyPr>
          <a:lstStyle/>
          <a:p>
            <a:r>
              <a:rPr lang="en-US" sz="1400" kern="0" dirty="0">
                <a:solidFill>
                  <a:srgbClr val="000000"/>
                </a:solidFill>
                <a:latin typeface="Segoe UI" panose="020B0502040204020203" pitchFamily="34" charset="0"/>
                <a:cs typeface="Segoe UI" panose="020B0502040204020203" pitchFamily="34" charset="0"/>
              </a:rPr>
              <a:t>Disclaimer</a:t>
            </a:r>
          </a:p>
        </p:txBody>
      </p:sp>
    </p:spTree>
    <p:extLst>
      <p:ext uri="{BB962C8B-B14F-4D97-AF65-F5344CB8AC3E}">
        <p14:creationId xmlns:p14="http://schemas.microsoft.com/office/powerpoint/2010/main" val="224446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AB605-CF8E-E692-BE8F-72F09B873B66}"/>
            </a:ext>
          </a:extLst>
        </p:cNvPr>
        <p:cNvGrpSpPr/>
        <p:nvPr/>
      </p:nvGrpSpPr>
      <p:grpSpPr>
        <a:xfrm>
          <a:off x="0" y="0"/>
          <a:ext cx="0" cy="0"/>
          <a:chOff x="0" y="0"/>
          <a:chExt cx="0" cy="0"/>
        </a:xfrm>
      </p:grpSpPr>
      <p:sp>
        <p:nvSpPr>
          <p:cNvPr id="72" name="Rectangle 71">
            <a:extLst>
              <a:ext uri="{FF2B5EF4-FFF2-40B4-BE49-F238E27FC236}">
                <a16:creationId xmlns:a16="http://schemas.microsoft.com/office/drawing/2014/main" id="{878F8B78-F964-C66B-2F32-EAB3AF2CCA6F}"/>
              </a:ext>
              <a:ext uri="{C183D7F6-B498-43B3-948B-1728B52AA6E4}">
                <adec:decorative xmlns:adec="http://schemas.microsoft.com/office/drawing/2017/decorative" val="1"/>
              </a:ext>
            </a:extLst>
          </p:cNvPr>
          <p:cNvSpPr/>
          <p:nvPr/>
        </p:nvSpPr>
        <p:spPr bwMode="auto">
          <a:xfrm flipV="1">
            <a:off x="1" y="2485809"/>
            <a:ext cx="6858000" cy="4864046"/>
          </a:xfrm>
          <a:prstGeom prst="rect">
            <a:avLst/>
          </a:prstGeom>
          <a:solidFill>
            <a:srgbClr val="B9DCD2">
              <a:alpha val="2117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1365" tIns="129092" rIns="161365" bIns="129092" numCol="1" spcCol="0" rtlCol="0" fromWordArt="0" anchor="t" anchorCtr="0" forceAA="0" compatLnSpc="1">
            <a:prstTxWarp prst="textNoShape">
              <a:avLst/>
            </a:prstTxWarp>
            <a:noAutofit/>
          </a:bodyPr>
          <a:lstStyle/>
          <a:p>
            <a:pPr algn="ctr" defTabSz="822813" fontAlgn="base">
              <a:spcBef>
                <a:spcPct val="0"/>
              </a:spcBef>
              <a:spcAft>
                <a:spcPct val="0"/>
              </a:spcAft>
            </a:pPr>
            <a:endParaRPr lang="en-US" sz="2118">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pic>
        <p:nvPicPr>
          <p:cNvPr id="20" name="Picture 19" descr="A colorful curved shapes in the air&#10;&#10;AI-generated content may be incorrect.">
            <a:extLst>
              <a:ext uri="{FF2B5EF4-FFF2-40B4-BE49-F238E27FC236}">
                <a16:creationId xmlns:a16="http://schemas.microsoft.com/office/drawing/2014/main" id="{4C982326-5FC2-FBE0-4366-08EA8FA7EEA2}"/>
              </a:ext>
            </a:extLst>
          </p:cNvPr>
          <p:cNvPicPr>
            <a:picLocks noChangeAspect="1"/>
          </p:cNvPicPr>
          <p:nvPr/>
        </p:nvPicPr>
        <p:blipFill>
          <a:blip r:embed="rId3">
            <a:extLst>
              <a:ext uri="{28A0092B-C50C-407E-A947-70E740481C1C}">
                <a14:useLocalDpi xmlns:a14="http://schemas.microsoft.com/office/drawing/2010/main" val="0"/>
              </a:ext>
            </a:extLst>
          </a:blip>
          <a:srcRect l="1782" t="48947" r="55078" b="13890"/>
          <a:stretch/>
        </p:blipFill>
        <p:spPr>
          <a:xfrm>
            <a:off x="3044413" y="-34466"/>
            <a:ext cx="3834783" cy="1570069"/>
          </a:xfrm>
          <a:prstGeom prst="rect">
            <a:avLst/>
          </a:prstGeom>
        </p:spPr>
      </p:pic>
      <p:sp>
        <p:nvSpPr>
          <p:cNvPr id="6" name="Title 5">
            <a:extLst>
              <a:ext uri="{FF2B5EF4-FFF2-40B4-BE49-F238E27FC236}">
                <a16:creationId xmlns:a16="http://schemas.microsoft.com/office/drawing/2014/main" id="{7C8D9FE4-B481-7650-A942-3067E5428911}"/>
              </a:ext>
            </a:extLst>
          </p:cNvPr>
          <p:cNvSpPr>
            <a:spLocks noGrp="1"/>
          </p:cNvSpPr>
          <p:nvPr>
            <p:ph type="title"/>
          </p:nvPr>
        </p:nvSpPr>
        <p:spPr>
          <a:xfrm>
            <a:off x="270903" y="1119474"/>
            <a:ext cx="6513914" cy="461665"/>
          </a:xfrm>
        </p:spPr>
        <p:txBody>
          <a:bodyPr anchor="ctr"/>
          <a:lstStyle/>
          <a:p>
            <a:pPr>
              <a:lnSpc>
                <a:spcPts val="3600"/>
              </a:lnSpc>
            </a:pPr>
            <a:r>
              <a:rPr lang="en-US" sz="3200" dirty="0">
                <a:solidFill>
                  <a:srgbClr val="73262F"/>
                </a:solidFill>
                <a:latin typeface="Segoe UI" panose="020B0502040204020203" pitchFamily="34" charset="0"/>
              </a:rPr>
              <a:t>Campaign customization</a:t>
            </a:r>
          </a:p>
        </p:txBody>
      </p:sp>
      <p:sp>
        <p:nvSpPr>
          <p:cNvPr id="9" name="Text Placeholder 4">
            <a:extLst>
              <a:ext uri="{FF2B5EF4-FFF2-40B4-BE49-F238E27FC236}">
                <a16:creationId xmlns:a16="http://schemas.microsoft.com/office/drawing/2014/main" id="{57732F68-4484-24F3-A632-AE3BD364A66B}"/>
              </a:ext>
            </a:extLst>
          </p:cNvPr>
          <p:cNvSpPr txBox="1">
            <a:spLocks/>
          </p:cNvSpPr>
          <p:nvPr/>
        </p:nvSpPr>
        <p:spPr bwMode="black">
          <a:xfrm>
            <a:off x="289019" y="786510"/>
            <a:ext cx="4699467" cy="213585"/>
          </a:xfrm>
          <a:prstGeom prst="rect">
            <a:avLst/>
          </a:prstGeom>
          <a:noFill/>
        </p:spPr>
        <p:txBody>
          <a:bodyPr vert="horz" wrap="square" lIns="0" tIns="0" rIns="0" bIns="0" rtlCol="0">
            <a:spAutoFit/>
          </a:bodyPr>
          <a:lstStyle>
            <a:lvl1pPr marL="0" marR="0" indent="0" algn="l" defTabSz="524695" rtl="0" eaLnBrk="1" fontAlgn="auto" latinLnBrk="0" hangingPunct="1">
              <a:lnSpc>
                <a:spcPct val="100000"/>
              </a:lnSpc>
              <a:spcBef>
                <a:spcPts val="0"/>
              </a:spcBef>
              <a:spcAft>
                <a:spcPts val="0"/>
              </a:spcAft>
              <a:buClrTx/>
              <a:buSzPct val="90000"/>
              <a:buFont typeface="Wingdings" panose="05000000000000000000" pitchFamily="2" charset="2"/>
              <a:buNone/>
              <a:tabLst/>
              <a:defRPr sz="1600" kern="1200" spc="0" baseline="0">
                <a:solidFill>
                  <a:schemeClr val="tx2"/>
                </a:solidFill>
                <a:latin typeface="+mj-lt"/>
                <a:ea typeface="+mn-ea"/>
                <a:cs typeface="Segoe UI" panose="020B0502040204020203" pitchFamily="34" charset="0"/>
              </a:defRPr>
            </a:lvl1pPr>
            <a:lvl2pPr marL="257189" marR="0" indent="-128595" algn="l" defTabSz="52469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25" kern="1200" spc="0" baseline="0">
                <a:solidFill>
                  <a:schemeClr val="tx1"/>
                </a:solidFill>
                <a:latin typeface="+mn-lt"/>
                <a:ea typeface="+mn-ea"/>
                <a:cs typeface="+mn-cs"/>
              </a:defRPr>
            </a:lvl2pPr>
            <a:lvl3pPr marL="369709" marR="0" indent="-112520" algn="l" defTabSz="52469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900" kern="1200" spc="0" baseline="0">
                <a:solidFill>
                  <a:schemeClr val="tx1"/>
                </a:solidFill>
                <a:latin typeface="+mn-lt"/>
                <a:ea typeface="+mn-ea"/>
                <a:cs typeface="+mn-cs"/>
              </a:defRPr>
            </a:lvl3pPr>
            <a:lvl4pPr marL="474192" marR="0" indent="-101804" algn="l" defTabSz="52469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788" kern="1200" spc="0" baseline="0">
                <a:solidFill>
                  <a:schemeClr val="tx1"/>
                </a:solidFill>
                <a:latin typeface="+mn-lt"/>
                <a:ea typeface="+mn-ea"/>
                <a:cs typeface="+mn-cs"/>
              </a:defRPr>
            </a:lvl4pPr>
            <a:lvl5pPr marL="575995" marR="0" indent="-94659" algn="l" defTabSz="52469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788" kern="1200" spc="0" baseline="0">
                <a:solidFill>
                  <a:schemeClr val="tx1"/>
                </a:solidFill>
                <a:latin typeface="+mn-lt"/>
                <a:ea typeface="+mn-ea"/>
                <a:cs typeface="+mn-cs"/>
              </a:defRPr>
            </a:lvl5pPr>
            <a:lvl6pPr marL="1442912" indent="-131174" algn="l" defTabSz="524695"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705260" indent="-131174" algn="l" defTabSz="524695"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67608" indent="-131174" algn="l" defTabSz="524695"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229956" indent="-131174" algn="l" defTabSz="524695"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a:lnSpc>
                <a:spcPct val="107000"/>
              </a:lnSpc>
              <a:spcAft>
                <a:spcPts val="799"/>
              </a:spcAft>
            </a:pPr>
            <a:r>
              <a:rPr lang="en-US" sz="1400" spc="-29" dirty="0">
                <a:latin typeface="Segoe UI"/>
                <a:cs typeface="Segoe UI"/>
              </a:rPr>
              <a:t>Microsoft Intune</a:t>
            </a:r>
          </a:p>
        </p:txBody>
      </p:sp>
      <p:pic>
        <p:nvPicPr>
          <p:cNvPr id="47" name="MS logo white - EMF">
            <a:extLst>
              <a:ext uri="{FF2B5EF4-FFF2-40B4-BE49-F238E27FC236}">
                <a16:creationId xmlns:a16="http://schemas.microsoft.com/office/drawing/2014/main" id="{FA6F2FC9-7136-6F82-4FBD-53AAD5013E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black">
          <a:xfrm>
            <a:off x="303774" y="396024"/>
            <a:ext cx="1020201" cy="218081"/>
          </a:xfrm>
          <a:prstGeom prst="rect">
            <a:avLst/>
          </a:prstGeom>
        </p:spPr>
      </p:pic>
      <p:sp>
        <p:nvSpPr>
          <p:cNvPr id="21" name="Rectangle 20">
            <a:extLst>
              <a:ext uri="{FF2B5EF4-FFF2-40B4-BE49-F238E27FC236}">
                <a16:creationId xmlns:a16="http://schemas.microsoft.com/office/drawing/2014/main" id="{41A6C6D6-0E52-6B85-4379-D1EE4673A12D}"/>
              </a:ext>
            </a:extLst>
          </p:cNvPr>
          <p:cNvSpPr/>
          <p:nvPr/>
        </p:nvSpPr>
        <p:spPr>
          <a:xfrm>
            <a:off x="193577" y="1650043"/>
            <a:ext cx="6344997" cy="646331"/>
          </a:xfrm>
          <a:prstGeom prst="rect">
            <a:avLst/>
          </a:prstGeom>
        </p:spPr>
        <p:txBody>
          <a:bodyPr wrap="square" lIns="91440" tIns="45720" rIns="91440" bIns="45720" anchor="t">
            <a:spAutoFit/>
          </a:bodyPr>
          <a:lstStyle/>
          <a:p>
            <a:pPr marL="12701">
              <a:spcBef>
                <a:spcPts val="300"/>
              </a:spcBef>
              <a:defRPr/>
            </a:pPr>
            <a:r>
              <a:rPr lang="en-US" sz="1200" spc="-6" dirty="0">
                <a:latin typeface="Segoe UI"/>
                <a:cs typeface="Segoe UI"/>
              </a:rPr>
              <a:t>All campaign </a:t>
            </a:r>
            <a:r>
              <a:rPr lang="en-US" sz="1200" dirty="0">
                <a:latin typeface="Segoe UI"/>
                <a:cs typeface="Segoe UI"/>
              </a:rPr>
              <a:t>assets can be </a:t>
            </a:r>
            <a:r>
              <a:rPr lang="en-US" sz="1200" spc="-6" dirty="0">
                <a:latin typeface="Segoe UI"/>
                <a:cs typeface="Segoe UI"/>
              </a:rPr>
              <a:t>customized </a:t>
            </a:r>
            <a:r>
              <a:rPr lang="en-US" sz="1200" dirty="0">
                <a:latin typeface="Segoe UI"/>
                <a:cs typeface="Segoe UI"/>
              </a:rPr>
              <a:t>with </a:t>
            </a:r>
            <a:r>
              <a:rPr lang="en-US" sz="1200" spc="-6" dirty="0">
                <a:latin typeface="Segoe UI"/>
                <a:cs typeface="Segoe UI"/>
              </a:rPr>
              <a:t>your </a:t>
            </a:r>
            <a:r>
              <a:rPr lang="en-US" sz="1200" dirty="0">
                <a:latin typeface="Segoe UI"/>
                <a:cs typeface="Segoe UI"/>
              </a:rPr>
              <a:t>specific information. Applicable documents include editable sections (</a:t>
            </a:r>
            <a:r>
              <a:rPr lang="en-US" sz="1200" spc="-6" dirty="0">
                <a:latin typeface="Segoe UI"/>
                <a:cs typeface="Segoe UI"/>
              </a:rPr>
              <a:t>designated by </a:t>
            </a:r>
            <a:r>
              <a:rPr lang="en-US" sz="1200" dirty="0">
                <a:latin typeface="Segoe UI"/>
                <a:cs typeface="Segoe UI"/>
              </a:rPr>
              <a:t>placeholder text)</a:t>
            </a:r>
            <a:r>
              <a:rPr lang="en-US" sz="1200" spc="-6" dirty="0">
                <a:latin typeface="Segoe UI"/>
                <a:cs typeface="Segoe UI"/>
              </a:rPr>
              <a:t>. Simply click on the text or graphic area to delete and/or replace </a:t>
            </a:r>
            <a:r>
              <a:rPr lang="en-US" sz="1200" dirty="0">
                <a:latin typeface="Segoe UI"/>
                <a:cs typeface="Segoe UI"/>
              </a:rPr>
              <a:t>with </a:t>
            </a:r>
            <a:r>
              <a:rPr lang="en-US" sz="1200" spc="-6" dirty="0">
                <a:latin typeface="Segoe UI"/>
                <a:cs typeface="Segoe UI"/>
              </a:rPr>
              <a:t>your content, and then click Save As. </a:t>
            </a:r>
            <a:endParaRPr lang="en-US" sz="1200" dirty="0">
              <a:latin typeface="Segoe UI"/>
              <a:cs typeface="Segoe UI"/>
            </a:endParaRPr>
          </a:p>
        </p:txBody>
      </p:sp>
      <p:sp>
        <p:nvSpPr>
          <p:cNvPr id="23" name="Rectangle 22">
            <a:extLst>
              <a:ext uri="{FF2B5EF4-FFF2-40B4-BE49-F238E27FC236}">
                <a16:creationId xmlns:a16="http://schemas.microsoft.com/office/drawing/2014/main" id="{EC65AA26-B244-C898-609B-9A4C0B2C2C89}"/>
              </a:ext>
            </a:extLst>
          </p:cNvPr>
          <p:cNvSpPr/>
          <p:nvPr/>
        </p:nvSpPr>
        <p:spPr>
          <a:xfrm>
            <a:off x="2893857" y="7933307"/>
            <a:ext cx="3516125" cy="415498"/>
          </a:xfrm>
          <a:prstGeom prst="rect">
            <a:avLst/>
          </a:prstGeom>
        </p:spPr>
        <p:txBody>
          <a:bodyPr wrap="square" lIns="0" tIns="0" rIns="0" bIns="0">
            <a:spAutoFit/>
          </a:bodyPr>
          <a:lstStyle/>
          <a:p>
            <a:pPr algn="l">
              <a:spcAft>
                <a:spcPts val="300"/>
              </a:spcAft>
              <a:buNone/>
            </a:pPr>
            <a:r>
              <a:rPr lang="en-US" sz="900" dirty="0">
                <a:solidFill>
                  <a:srgbClr val="424242"/>
                </a:solidFill>
                <a:latin typeface="Segoe UI" panose="020B0502040204020203" pitchFamily="34" charset="0"/>
                <a:cs typeface="Segoe UI" panose="020B0502040204020203" pitchFamily="34" charset="0"/>
              </a:rPr>
              <a:t>Assets in this campaign c</a:t>
            </a:r>
            <a:r>
              <a:rPr lang="en-US" sz="900" b="0" i="0" dirty="0">
                <a:solidFill>
                  <a:srgbClr val="424242"/>
                </a:solidFill>
                <a:effectLst/>
                <a:latin typeface="Segoe UI" panose="020B0502040204020203" pitchFamily="34" charset="0"/>
                <a:cs typeface="Segoe UI" panose="020B0502040204020203" pitchFamily="34" charset="0"/>
              </a:rPr>
              <a:t>ontain proprietary content owned by Microsoft Corporation. By accessing and using these assets, you agree to the following term:</a:t>
            </a:r>
          </a:p>
        </p:txBody>
      </p:sp>
      <p:sp>
        <p:nvSpPr>
          <p:cNvPr id="3" name="TextBox 2">
            <a:extLst>
              <a:ext uri="{FF2B5EF4-FFF2-40B4-BE49-F238E27FC236}">
                <a16:creationId xmlns:a16="http://schemas.microsoft.com/office/drawing/2014/main" id="{290428F8-4CDC-5FF6-EB47-C046A49E8D53}"/>
              </a:ext>
            </a:extLst>
          </p:cNvPr>
          <p:cNvSpPr txBox="1"/>
          <p:nvPr/>
        </p:nvSpPr>
        <p:spPr>
          <a:xfrm>
            <a:off x="2885213" y="7587066"/>
            <a:ext cx="3283062" cy="215444"/>
          </a:xfrm>
          <a:prstGeom prst="rect">
            <a:avLst/>
          </a:prstGeom>
          <a:noFill/>
        </p:spPr>
        <p:txBody>
          <a:bodyPr wrap="square" lIns="0" tIns="0" rIns="0" bIns="0" rtlCol="0">
            <a:spAutoFit/>
          </a:bodyPr>
          <a:lstStyle/>
          <a:p>
            <a:r>
              <a:rPr lang="en-US" sz="1400" kern="0" dirty="0">
                <a:solidFill>
                  <a:srgbClr val="000000"/>
                </a:solidFill>
                <a:latin typeface="Segoe UI" panose="020B0502040204020203" pitchFamily="34" charset="0"/>
                <a:cs typeface="Segoe UI" panose="020B0502040204020203" pitchFamily="34" charset="0"/>
              </a:rPr>
              <a:t>Disclaimer</a:t>
            </a:r>
          </a:p>
        </p:txBody>
      </p:sp>
      <p:grpSp>
        <p:nvGrpSpPr>
          <p:cNvPr id="19" name="Group 18">
            <a:extLst>
              <a:ext uri="{FF2B5EF4-FFF2-40B4-BE49-F238E27FC236}">
                <a16:creationId xmlns:a16="http://schemas.microsoft.com/office/drawing/2014/main" id="{170EF25D-4E78-3A39-05A1-C011DF1BF3D5}"/>
              </a:ext>
            </a:extLst>
          </p:cNvPr>
          <p:cNvGrpSpPr/>
          <p:nvPr/>
        </p:nvGrpSpPr>
        <p:grpSpPr>
          <a:xfrm>
            <a:off x="155555" y="6183665"/>
            <a:ext cx="6306974" cy="854982"/>
            <a:chOff x="193577" y="2712437"/>
            <a:chExt cx="6306974" cy="854982"/>
          </a:xfrm>
        </p:grpSpPr>
        <p:sp>
          <p:nvSpPr>
            <p:cNvPr id="76" name="TextBox 75">
              <a:extLst>
                <a:ext uri="{FF2B5EF4-FFF2-40B4-BE49-F238E27FC236}">
                  <a16:creationId xmlns:a16="http://schemas.microsoft.com/office/drawing/2014/main" id="{B7EFD135-F2A8-6CE7-6EDF-DCD81740D338}"/>
                </a:ext>
              </a:extLst>
            </p:cNvPr>
            <p:cNvSpPr txBox="1"/>
            <p:nvPr/>
          </p:nvSpPr>
          <p:spPr>
            <a:xfrm>
              <a:off x="294754" y="2712437"/>
              <a:ext cx="3283062" cy="215444"/>
            </a:xfrm>
            <a:prstGeom prst="rect">
              <a:avLst/>
            </a:prstGeom>
            <a:noFill/>
          </p:spPr>
          <p:txBody>
            <a:bodyPr wrap="square" lIns="0" tIns="0" rIns="0" bIns="0" rtlCol="0">
              <a:spAutoFit/>
            </a:bodyPr>
            <a:lstStyle/>
            <a:p>
              <a:r>
                <a:rPr lang="en-US" sz="1400" kern="0" dirty="0">
                  <a:solidFill>
                    <a:srgbClr val="73262F"/>
                  </a:solidFill>
                  <a:latin typeface="Segoe UI" panose="020B0502040204020203" pitchFamily="34" charset="0"/>
                  <a:cs typeface="Segoe UI" panose="020B0502040204020203" pitchFamily="34" charset="0"/>
                </a:rPr>
                <a:t>Emails</a:t>
              </a:r>
            </a:p>
          </p:txBody>
        </p:sp>
        <p:grpSp>
          <p:nvGrpSpPr>
            <p:cNvPr id="10" name="Group 9" descr="2 layouts for campaign assets">
              <a:extLst>
                <a:ext uri="{FF2B5EF4-FFF2-40B4-BE49-F238E27FC236}">
                  <a16:creationId xmlns:a16="http://schemas.microsoft.com/office/drawing/2014/main" id="{E34EF117-AA96-31DD-788C-95016F11E9DA}"/>
                </a:ext>
              </a:extLst>
            </p:cNvPr>
            <p:cNvGrpSpPr/>
            <p:nvPr/>
          </p:nvGrpSpPr>
          <p:grpSpPr>
            <a:xfrm>
              <a:off x="5279613" y="2788969"/>
              <a:ext cx="1220938" cy="778450"/>
              <a:chOff x="4282548" y="7400808"/>
              <a:chExt cx="2126825" cy="1356018"/>
            </a:xfrm>
          </p:grpSpPr>
          <p:cxnSp>
            <p:nvCxnSpPr>
              <p:cNvPr id="11" name="Straight Connector 10">
                <a:extLst>
                  <a:ext uri="{FF2B5EF4-FFF2-40B4-BE49-F238E27FC236}">
                    <a16:creationId xmlns:a16="http://schemas.microsoft.com/office/drawing/2014/main" id="{387899B4-4EBC-5B5D-46DC-D8FA18876E46}"/>
                  </a:ext>
                </a:extLst>
              </p:cNvPr>
              <p:cNvCxnSpPr>
                <a:cxnSpLocks/>
              </p:cNvCxnSpPr>
              <p:nvPr/>
            </p:nvCxnSpPr>
            <p:spPr>
              <a:xfrm flipH="1" flipV="1">
                <a:off x="4282548" y="7962702"/>
                <a:ext cx="693700" cy="320441"/>
              </a:xfrm>
              <a:prstGeom prst="line">
                <a:avLst/>
              </a:prstGeom>
              <a:ln w="12700">
                <a:solidFill>
                  <a:srgbClr val="737373"/>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79F3388-2EF0-B122-1B22-A0D4CB5A0B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9158" y="7400808"/>
                <a:ext cx="678979" cy="879932"/>
              </a:xfrm>
              <a:prstGeom prst="rect">
                <a:avLst/>
              </a:prstGeom>
              <a:ln>
                <a:solidFill>
                  <a:schemeClr val="bg1">
                    <a:lumMod val="65000"/>
                  </a:schemeClr>
                </a:solidFill>
              </a:ln>
            </p:spPr>
          </p:pic>
          <p:pic>
            <p:nvPicPr>
              <p:cNvPr id="13" name="Picture 12">
                <a:extLst>
                  <a:ext uri="{FF2B5EF4-FFF2-40B4-BE49-F238E27FC236}">
                    <a16:creationId xmlns:a16="http://schemas.microsoft.com/office/drawing/2014/main" id="{BD8BB6C4-DD7C-3855-57AE-EDFDB9836BC8}"/>
                  </a:ext>
                </a:extLst>
              </p:cNvPr>
              <p:cNvPicPr>
                <a:picLocks noChangeAspect="1"/>
              </p:cNvPicPr>
              <p:nvPr/>
            </p:nvPicPr>
            <p:blipFill>
              <a:blip r:embed="rId6"/>
              <a:stretch>
                <a:fillRect/>
              </a:stretch>
            </p:blipFill>
            <p:spPr>
              <a:xfrm>
                <a:off x="5764194" y="7869060"/>
                <a:ext cx="645179" cy="887766"/>
              </a:xfrm>
              <a:prstGeom prst="rect">
                <a:avLst/>
              </a:prstGeom>
              <a:ln>
                <a:solidFill>
                  <a:schemeClr val="bg1">
                    <a:lumMod val="65000"/>
                  </a:schemeClr>
                </a:solidFill>
              </a:ln>
            </p:spPr>
          </p:pic>
          <p:cxnSp>
            <p:nvCxnSpPr>
              <p:cNvPr id="14" name="Straight Connector 13">
                <a:extLst>
                  <a:ext uri="{FF2B5EF4-FFF2-40B4-BE49-F238E27FC236}">
                    <a16:creationId xmlns:a16="http://schemas.microsoft.com/office/drawing/2014/main" id="{16831DE6-D8B4-D985-FBB6-037D9FC3B8BE}"/>
                  </a:ext>
                </a:extLst>
              </p:cNvPr>
              <p:cNvCxnSpPr>
                <a:cxnSpLocks/>
              </p:cNvCxnSpPr>
              <p:nvPr/>
            </p:nvCxnSpPr>
            <p:spPr>
              <a:xfrm flipH="1" flipV="1">
                <a:off x="6185238" y="8228132"/>
                <a:ext cx="224135" cy="421320"/>
              </a:xfrm>
              <a:prstGeom prst="line">
                <a:avLst/>
              </a:prstGeom>
              <a:ln w="12700">
                <a:solidFill>
                  <a:srgbClr val="73737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EA957F5-6A5D-55F8-91A1-C100CB14810C}"/>
                  </a:ext>
                </a:extLst>
              </p:cNvPr>
              <p:cNvCxnSpPr>
                <a:cxnSpLocks/>
              </p:cNvCxnSpPr>
              <p:nvPr/>
            </p:nvCxnSpPr>
            <p:spPr>
              <a:xfrm flipH="1" flipV="1">
                <a:off x="4934864" y="8443712"/>
                <a:ext cx="829330" cy="299885"/>
              </a:xfrm>
              <a:prstGeom prst="line">
                <a:avLst/>
              </a:prstGeom>
              <a:ln w="12700">
                <a:solidFill>
                  <a:srgbClr val="737373"/>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6FEB4D0-E610-F82F-447D-7069562F4E42}"/>
                  </a:ext>
                </a:extLst>
              </p:cNvPr>
              <p:cNvPicPr>
                <a:picLocks noChangeAspect="1"/>
              </p:cNvPicPr>
              <p:nvPr/>
            </p:nvPicPr>
            <p:blipFill rotWithShape="1">
              <a:blip r:embed="rId6"/>
              <a:srcRect t="86355" b="1151"/>
              <a:stretch/>
            </p:blipFill>
            <p:spPr>
              <a:xfrm>
                <a:off x="4934864" y="8228743"/>
                <a:ext cx="1250374" cy="214967"/>
              </a:xfrm>
              <a:prstGeom prst="rect">
                <a:avLst/>
              </a:prstGeom>
              <a:ln>
                <a:solidFill>
                  <a:schemeClr val="tx1">
                    <a:lumMod val="75000"/>
                    <a:lumOff val="25000"/>
                  </a:schemeClr>
                </a:solidFill>
              </a:ln>
              <a:effectLst>
                <a:outerShdw blurRad="50800" dist="63500" dir="2700000" algn="tl" rotWithShape="0">
                  <a:srgbClr val="333333">
                    <a:alpha val="32000"/>
                  </a:srgbClr>
                </a:outerShdw>
              </a:effectLst>
            </p:spPr>
          </p:pic>
          <p:cxnSp>
            <p:nvCxnSpPr>
              <p:cNvPr id="17" name="Straight Connector 16">
                <a:extLst>
                  <a:ext uri="{FF2B5EF4-FFF2-40B4-BE49-F238E27FC236}">
                    <a16:creationId xmlns:a16="http://schemas.microsoft.com/office/drawing/2014/main" id="{B9E19869-0AF3-6E15-81E2-6BD9B06B82EB}"/>
                  </a:ext>
                </a:extLst>
              </p:cNvPr>
              <p:cNvCxnSpPr>
                <a:cxnSpLocks/>
              </p:cNvCxnSpPr>
              <p:nvPr/>
            </p:nvCxnSpPr>
            <p:spPr>
              <a:xfrm flipH="1" flipV="1">
                <a:off x="5540057" y="7767872"/>
                <a:ext cx="124623" cy="372520"/>
              </a:xfrm>
              <a:prstGeom prst="line">
                <a:avLst/>
              </a:prstGeom>
              <a:ln w="12700">
                <a:solidFill>
                  <a:srgbClr val="737373"/>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0F4DD35B-6BFB-2349-32A8-A32EE1EF2FE8}"/>
                  </a:ext>
                </a:extLst>
              </p:cNvPr>
              <p:cNvPicPr>
                <a:picLocks noChangeAspect="1"/>
              </p:cNvPicPr>
              <p:nvPr/>
            </p:nvPicPr>
            <p:blipFill rotWithShape="1">
              <a:blip r:embed="rId5">
                <a:extLst>
                  <a:ext uri="{28A0092B-C50C-407E-A947-70E740481C1C}">
                    <a14:useLocalDpi xmlns:a14="http://schemas.microsoft.com/office/drawing/2010/main" val="0"/>
                  </a:ext>
                </a:extLst>
              </a:blip>
              <a:srcRect l="6640" t="90538" r="6630"/>
              <a:stretch/>
            </p:blipFill>
            <p:spPr>
              <a:xfrm>
                <a:off x="4290723" y="7780741"/>
                <a:ext cx="1249336" cy="176638"/>
              </a:xfrm>
              <a:prstGeom prst="rect">
                <a:avLst/>
              </a:prstGeom>
              <a:ln>
                <a:solidFill>
                  <a:schemeClr val="tx1">
                    <a:lumMod val="75000"/>
                    <a:lumOff val="25000"/>
                  </a:schemeClr>
                </a:solidFill>
              </a:ln>
              <a:effectLst>
                <a:outerShdw blurRad="50800" dist="63500" dir="2700000" algn="tl" rotWithShape="0">
                  <a:prstClr val="black">
                    <a:alpha val="32000"/>
                  </a:prstClr>
                </a:outerShdw>
              </a:effectLst>
            </p:spPr>
          </p:pic>
        </p:grpSp>
        <p:sp>
          <p:nvSpPr>
            <p:cNvPr id="22" name="Rectangle 21">
              <a:extLst>
                <a:ext uri="{FF2B5EF4-FFF2-40B4-BE49-F238E27FC236}">
                  <a16:creationId xmlns:a16="http://schemas.microsoft.com/office/drawing/2014/main" id="{615AE10A-D908-25D6-41B6-299FCFCD79AC}"/>
                </a:ext>
              </a:extLst>
            </p:cNvPr>
            <p:cNvSpPr/>
            <p:nvPr/>
          </p:nvSpPr>
          <p:spPr>
            <a:xfrm>
              <a:off x="193577" y="2944773"/>
              <a:ext cx="4991115" cy="507831"/>
            </a:xfrm>
            <a:prstGeom prst="rect">
              <a:avLst/>
            </a:prstGeom>
          </p:spPr>
          <p:txBody>
            <a:bodyPr wrap="square" lIns="91440" tIns="45720" rIns="91440" bIns="45720" anchor="t">
              <a:spAutoFit/>
            </a:bodyPr>
            <a:lstStyle/>
            <a:p>
              <a:pPr marL="12701">
                <a:spcBef>
                  <a:spcPts val="300"/>
                </a:spcBef>
                <a:defRPr/>
              </a:pPr>
              <a:r>
                <a:rPr lang="en-US" sz="900" spc="-6" dirty="0">
                  <a:latin typeface="Segoe UI"/>
                  <a:cs typeface="Segoe UI"/>
                </a:rPr>
                <a:t>Use the included copy as a starting point for an email. replace placeholder email signature with your own contact info (name, title, etc</a:t>
              </a:r>
              <a:r>
                <a:rPr lang="en-US" sz="900" spc="-6">
                  <a:latin typeface="Segoe UI"/>
                  <a:cs typeface="Segoe UI"/>
                </a:rPr>
                <a:t>.) Be </a:t>
              </a:r>
              <a:r>
                <a:rPr lang="en-US" sz="900" spc="-6" dirty="0">
                  <a:latin typeface="Segoe UI"/>
                  <a:cs typeface="Segoe UI"/>
                </a:rPr>
                <a:t>sure to attach your customized flyer to the email. Double check all is customized to your liking before hitting Send. </a:t>
              </a:r>
              <a:endParaRPr lang="en-US" sz="900" dirty="0">
                <a:latin typeface="Segoe UI"/>
                <a:cs typeface="Segoe UI"/>
              </a:endParaRPr>
            </a:p>
          </p:txBody>
        </p:sp>
      </p:grpSp>
      <p:grpSp>
        <p:nvGrpSpPr>
          <p:cNvPr id="7" name="Group 6">
            <a:extLst>
              <a:ext uri="{FF2B5EF4-FFF2-40B4-BE49-F238E27FC236}">
                <a16:creationId xmlns:a16="http://schemas.microsoft.com/office/drawing/2014/main" id="{9BA93AF2-FD13-61D7-A8B8-CF0FD5A773CC}"/>
              </a:ext>
            </a:extLst>
          </p:cNvPr>
          <p:cNvGrpSpPr/>
          <p:nvPr/>
        </p:nvGrpSpPr>
        <p:grpSpPr>
          <a:xfrm>
            <a:off x="155555" y="3911484"/>
            <a:ext cx="6344996" cy="885532"/>
            <a:chOff x="193578" y="6267434"/>
            <a:chExt cx="6344996" cy="885532"/>
          </a:xfrm>
        </p:grpSpPr>
        <p:sp>
          <p:nvSpPr>
            <p:cNvPr id="40" name="TextBox 39">
              <a:extLst>
                <a:ext uri="{FF2B5EF4-FFF2-40B4-BE49-F238E27FC236}">
                  <a16:creationId xmlns:a16="http://schemas.microsoft.com/office/drawing/2014/main" id="{D1280A7E-8EA7-2E7E-16C3-45C7A670F588}"/>
                </a:ext>
              </a:extLst>
            </p:cNvPr>
            <p:cNvSpPr txBox="1"/>
            <p:nvPr/>
          </p:nvSpPr>
          <p:spPr>
            <a:xfrm>
              <a:off x="294754" y="6267434"/>
              <a:ext cx="3283062" cy="215444"/>
            </a:xfrm>
            <a:prstGeom prst="rect">
              <a:avLst/>
            </a:prstGeom>
            <a:noFill/>
          </p:spPr>
          <p:txBody>
            <a:bodyPr wrap="square" lIns="0" tIns="0" rIns="0" bIns="0" rtlCol="0">
              <a:spAutoFit/>
            </a:bodyPr>
            <a:lstStyle/>
            <a:p>
              <a:r>
                <a:rPr lang="en-US" sz="1400" kern="0" dirty="0">
                  <a:solidFill>
                    <a:srgbClr val="73262F"/>
                  </a:solidFill>
                  <a:latin typeface="Segoe UI" panose="020B0502040204020203" pitchFamily="34" charset="0"/>
                  <a:cs typeface="Segoe UI" panose="020B0502040204020203" pitchFamily="34" charset="0"/>
                </a:rPr>
                <a:t>Social media videos</a:t>
              </a:r>
            </a:p>
          </p:txBody>
        </p:sp>
        <p:sp>
          <p:nvSpPr>
            <p:cNvPr id="42" name="Rectangle 41">
              <a:extLst>
                <a:ext uri="{FF2B5EF4-FFF2-40B4-BE49-F238E27FC236}">
                  <a16:creationId xmlns:a16="http://schemas.microsoft.com/office/drawing/2014/main" id="{EA093FDF-18D6-2C7D-36A1-7B64C789044A}"/>
                </a:ext>
              </a:extLst>
            </p:cNvPr>
            <p:cNvSpPr/>
            <p:nvPr/>
          </p:nvSpPr>
          <p:spPr>
            <a:xfrm>
              <a:off x="193578" y="6506635"/>
              <a:ext cx="4959174" cy="646331"/>
            </a:xfrm>
            <a:prstGeom prst="rect">
              <a:avLst/>
            </a:prstGeom>
          </p:spPr>
          <p:txBody>
            <a:bodyPr wrap="square" lIns="91440" tIns="45720" rIns="91440" bIns="45720" anchor="t">
              <a:spAutoFit/>
            </a:bodyPr>
            <a:lstStyle/>
            <a:p>
              <a:pPr marL="12701">
                <a:spcBef>
                  <a:spcPts val="300"/>
                </a:spcBef>
                <a:defRPr/>
              </a:pPr>
              <a:r>
                <a:rPr lang="en-US" sz="900" spc="-6" dirty="0">
                  <a:latin typeface="Segoe UI"/>
                  <a:cs typeface="Segoe UI"/>
                </a:rPr>
                <a:t>In the Videos folder, open “READ ME - Instructions for creating Protect My Devices videos” for step-by-step customization instructions. Add your logo and web page address to each video. Post </a:t>
              </a:r>
              <a:r>
                <a:rPr lang="en-US" sz="900" dirty="0">
                  <a:latin typeface="Segoe UI" panose="020B0502040204020203" pitchFamily="34" charset="0"/>
                  <a:cs typeface="Segoe UI" panose="020B0502040204020203" pitchFamily="34" charset="0"/>
                </a:rPr>
                <a:t>these videos as suggested in the “Protect My Devices social calendar &amp; post copy” Word doc.</a:t>
              </a:r>
              <a:endParaRPr lang="en-US" sz="900" dirty="0">
                <a:latin typeface="Segoe UI"/>
                <a:cs typeface="Segoe UI"/>
              </a:endParaRPr>
            </a:p>
          </p:txBody>
        </p:sp>
        <p:pic>
          <p:nvPicPr>
            <p:cNvPr id="44" name="Picture 43" descr="A screenshot of a computer&#10;&#10;AI-generated content may be incorrect.">
              <a:extLst>
                <a:ext uri="{FF2B5EF4-FFF2-40B4-BE49-F238E27FC236}">
                  <a16:creationId xmlns:a16="http://schemas.microsoft.com/office/drawing/2014/main" id="{54418501-46B4-CA98-F2AA-ACD128CE20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41590" y="6321863"/>
              <a:ext cx="1296984" cy="727312"/>
            </a:xfrm>
            <a:prstGeom prst="rect">
              <a:avLst/>
            </a:prstGeom>
            <a:ln>
              <a:solidFill>
                <a:schemeClr val="bg2">
                  <a:lumMod val="90000"/>
                </a:schemeClr>
              </a:solidFill>
            </a:ln>
            <a:effectLst>
              <a:outerShdw blurRad="50800" dist="38100" dir="2700000" algn="tl" rotWithShape="0">
                <a:prstClr val="black">
                  <a:alpha val="40000"/>
                </a:prstClr>
              </a:outerShdw>
            </a:effectLst>
          </p:spPr>
        </p:pic>
      </p:grpSp>
      <p:grpSp>
        <p:nvGrpSpPr>
          <p:cNvPr id="8" name="Group 7">
            <a:extLst>
              <a:ext uri="{FF2B5EF4-FFF2-40B4-BE49-F238E27FC236}">
                <a16:creationId xmlns:a16="http://schemas.microsoft.com/office/drawing/2014/main" id="{C4AA1884-4838-2DF0-609C-9362D79C604E}"/>
              </a:ext>
            </a:extLst>
          </p:cNvPr>
          <p:cNvGrpSpPr/>
          <p:nvPr/>
        </p:nvGrpSpPr>
        <p:grpSpPr>
          <a:xfrm>
            <a:off x="163616" y="4984665"/>
            <a:ext cx="6345728" cy="1011351"/>
            <a:chOff x="193578" y="3856227"/>
            <a:chExt cx="6345728" cy="1011351"/>
          </a:xfrm>
        </p:grpSpPr>
        <p:sp>
          <p:nvSpPr>
            <p:cNvPr id="26" name="TextBox 25">
              <a:extLst>
                <a:ext uri="{FF2B5EF4-FFF2-40B4-BE49-F238E27FC236}">
                  <a16:creationId xmlns:a16="http://schemas.microsoft.com/office/drawing/2014/main" id="{2F9F441B-38C4-CEE3-8209-CA220066DB50}"/>
                </a:ext>
              </a:extLst>
            </p:cNvPr>
            <p:cNvSpPr txBox="1"/>
            <p:nvPr/>
          </p:nvSpPr>
          <p:spPr>
            <a:xfrm>
              <a:off x="294754" y="3856227"/>
              <a:ext cx="3283062" cy="215444"/>
            </a:xfrm>
            <a:prstGeom prst="rect">
              <a:avLst/>
            </a:prstGeom>
            <a:noFill/>
          </p:spPr>
          <p:txBody>
            <a:bodyPr wrap="square" lIns="0" tIns="0" rIns="0" bIns="0" rtlCol="0">
              <a:spAutoFit/>
            </a:bodyPr>
            <a:lstStyle/>
            <a:p>
              <a:r>
                <a:rPr lang="en-US" sz="1400" kern="0" dirty="0">
                  <a:solidFill>
                    <a:srgbClr val="73262F"/>
                  </a:solidFill>
                  <a:latin typeface="Segoe UI" panose="020B0502040204020203" pitchFamily="34" charset="0"/>
                  <a:cs typeface="Segoe UI" panose="020B0502040204020203" pitchFamily="34" charset="0"/>
                </a:rPr>
                <a:t>Flyer</a:t>
              </a:r>
            </a:p>
          </p:txBody>
        </p:sp>
        <p:sp>
          <p:nvSpPr>
            <p:cNvPr id="27" name="Rectangle 26">
              <a:extLst>
                <a:ext uri="{FF2B5EF4-FFF2-40B4-BE49-F238E27FC236}">
                  <a16:creationId xmlns:a16="http://schemas.microsoft.com/office/drawing/2014/main" id="{C5C04482-F436-5A43-B0D4-55DC17160122}"/>
                </a:ext>
              </a:extLst>
            </p:cNvPr>
            <p:cNvSpPr/>
            <p:nvPr/>
          </p:nvSpPr>
          <p:spPr>
            <a:xfrm>
              <a:off x="193578" y="4082748"/>
              <a:ext cx="4959174" cy="784830"/>
            </a:xfrm>
            <a:prstGeom prst="rect">
              <a:avLst/>
            </a:prstGeom>
          </p:spPr>
          <p:txBody>
            <a:bodyPr wrap="square" lIns="91440" tIns="45720" rIns="91440" bIns="45720" anchor="t">
              <a:spAutoFit/>
            </a:bodyPr>
            <a:lstStyle/>
            <a:p>
              <a:pPr marL="12701">
                <a:spcBef>
                  <a:spcPts val="300"/>
                </a:spcBef>
                <a:defRPr/>
              </a:pPr>
              <a:r>
                <a:rPr lang="en-US" sz="900" spc="-6" dirty="0">
                  <a:latin typeface="Segoe UI"/>
                  <a:cs typeface="Segoe UI"/>
                </a:rPr>
                <a:t>Download “Protect My Devices flyer.” Then, open PPT and update editable partner-specific fields at the bottom of the flyer. This includes flexible partner content space, partner name, CTA and link to partner website. Replace Partner Logo by right clicking on the placeholder image and selecting Change Picture. Review flyer and save changes – flyer is intended to be attached to your email. </a:t>
              </a:r>
              <a:endParaRPr lang="en-US" sz="900" dirty="0">
                <a:latin typeface="Segoe UI"/>
                <a:cs typeface="Segoe UI"/>
              </a:endParaRPr>
            </a:p>
          </p:txBody>
        </p:sp>
        <p:pic>
          <p:nvPicPr>
            <p:cNvPr id="46" name="Picture 45" descr="A screenshot of a computer&#10;&#10;AI-generated content may be incorrect.">
              <a:extLst>
                <a:ext uri="{FF2B5EF4-FFF2-40B4-BE49-F238E27FC236}">
                  <a16:creationId xmlns:a16="http://schemas.microsoft.com/office/drawing/2014/main" id="{9E2B981C-686B-ABC9-E880-94920041EE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40858" y="4116401"/>
              <a:ext cx="1298448" cy="487311"/>
            </a:xfrm>
            <a:prstGeom prst="rect">
              <a:avLst/>
            </a:prstGeom>
            <a:ln>
              <a:solidFill>
                <a:schemeClr val="bg2">
                  <a:lumMod val="90000"/>
                </a:schemeClr>
              </a:solidFill>
            </a:ln>
            <a:effectLst>
              <a:outerShdw blurRad="50800" dist="38100" dir="2700000" algn="tl" rotWithShape="0">
                <a:prstClr val="black">
                  <a:alpha val="40000"/>
                </a:prstClr>
              </a:outerShdw>
            </a:effectLst>
          </p:spPr>
        </p:pic>
      </p:grpSp>
      <p:grpSp>
        <p:nvGrpSpPr>
          <p:cNvPr id="5" name="Group 4">
            <a:extLst>
              <a:ext uri="{FF2B5EF4-FFF2-40B4-BE49-F238E27FC236}">
                <a16:creationId xmlns:a16="http://schemas.microsoft.com/office/drawing/2014/main" id="{30E37932-1072-C1BE-B945-493096866879}"/>
              </a:ext>
            </a:extLst>
          </p:cNvPr>
          <p:cNvGrpSpPr/>
          <p:nvPr/>
        </p:nvGrpSpPr>
        <p:grpSpPr>
          <a:xfrm>
            <a:off x="155555" y="2804095"/>
            <a:ext cx="6061859" cy="919740"/>
            <a:chOff x="193578" y="5123839"/>
            <a:chExt cx="6061859" cy="919740"/>
          </a:xfrm>
        </p:grpSpPr>
        <p:sp>
          <p:nvSpPr>
            <p:cNvPr id="49" name="TextBox 48">
              <a:extLst>
                <a:ext uri="{FF2B5EF4-FFF2-40B4-BE49-F238E27FC236}">
                  <a16:creationId xmlns:a16="http://schemas.microsoft.com/office/drawing/2014/main" id="{3422D026-D32C-95C8-35F4-5D6CAB704E76}"/>
                </a:ext>
              </a:extLst>
            </p:cNvPr>
            <p:cNvSpPr txBox="1"/>
            <p:nvPr/>
          </p:nvSpPr>
          <p:spPr>
            <a:xfrm>
              <a:off x="292373" y="5123839"/>
              <a:ext cx="3283062" cy="215444"/>
            </a:xfrm>
            <a:prstGeom prst="rect">
              <a:avLst/>
            </a:prstGeom>
            <a:noFill/>
          </p:spPr>
          <p:txBody>
            <a:bodyPr wrap="square" lIns="0" tIns="0" rIns="0" bIns="0" rtlCol="0">
              <a:spAutoFit/>
            </a:bodyPr>
            <a:lstStyle/>
            <a:p>
              <a:r>
                <a:rPr lang="en-US" sz="1400" kern="0" dirty="0">
                  <a:solidFill>
                    <a:srgbClr val="73262F"/>
                  </a:solidFill>
                  <a:latin typeface="Segoe UI" panose="020B0502040204020203" pitchFamily="34" charset="0"/>
                  <a:cs typeface="Segoe UI" panose="020B0502040204020203" pitchFamily="34" charset="0"/>
                </a:rPr>
                <a:t>Social media images</a:t>
              </a:r>
            </a:p>
          </p:txBody>
        </p:sp>
        <p:sp>
          <p:nvSpPr>
            <p:cNvPr id="50" name="Rectangle 49">
              <a:extLst>
                <a:ext uri="{FF2B5EF4-FFF2-40B4-BE49-F238E27FC236}">
                  <a16:creationId xmlns:a16="http://schemas.microsoft.com/office/drawing/2014/main" id="{092F281C-A115-88E4-5CF0-60F75784B7EF}"/>
                </a:ext>
              </a:extLst>
            </p:cNvPr>
            <p:cNvSpPr/>
            <p:nvPr/>
          </p:nvSpPr>
          <p:spPr>
            <a:xfrm>
              <a:off x="193578" y="5358776"/>
              <a:ext cx="4959174" cy="684803"/>
            </a:xfrm>
            <a:prstGeom prst="rect">
              <a:avLst/>
            </a:prstGeom>
          </p:spPr>
          <p:txBody>
            <a:bodyPr wrap="square" lIns="91440" tIns="45720" rIns="91440" bIns="45720" anchor="t">
              <a:spAutoFit/>
            </a:bodyPr>
            <a:lstStyle/>
            <a:p>
              <a:pPr marL="12701">
                <a:spcBef>
                  <a:spcPts val="300"/>
                </a:spcBef>
                <a:defRPr/>
              </a:pPr>
              <a:r>
                <a:rPr lang="en-US" sz="900" spc="-6" dirty="0">
                  <a:latin typeface="Segoe UI"/>
                  <a:cs typeface="Segoe UI"/>
                </a:rPr>
                <a:t>Open PMD Social Posts.pptx and follow the instructions to add your logo, or just use the example social posts provided.</a:t>
              </a:r>
            </a:p>
            <a:p>
              <a:pPr marL="12701">
                <a:spcBef>
                  <a:spcPts val="300"/>
                </a:spcBef>
                <a:defRPr/>
              </a:pPr>
              <a:r>
                <a:rPr lang="en-US" sz="900" spc="-6" dirty="0">
                  <a:latin typeface="Segoe UI"/>
                  <a:cs typeface="Segoe UI"/>
                </a:rPr>
                <a:t>Read the “Protect My Devices social calendar &amp; post copy” Word doc for a suggested three-month social media campaign with post copy and hashtags. </a:t>
              </a:r>
              <a:endParaRPr lang="en-US" sz="900" dirty="0">
                <a:latin typeface="Segoe UI"/>
                <a:cs typeface="Segoe UI"/>
              </a:endParaRPr>
            </a:p>
          </p:txBody>
        </p:sp>
        <p:pic>
          <p:nvPicPr>
            <p:cNvPr id="53" name="Picture 52" descr="A group of square images of a computer&#10;&#10;AI-generated content may be incorrect.">
              <a:extLst>
                <a:ext uri="{FF2B5EF4-FFF2-40B4-BE49-F238E27FC236}">
                  <a16:creationId xmlns:a16="http://schemas.microsoft.com/office/drawing/2014/main" id="{4CFAD789-59C9-65D8-76F9-DCF7B8D8E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24727" y="5188151"/>
              <a:ext cx="730710" cy="744446"/>
            </a:xfrm>
            <a:prstGeom prst="rect">
              <a:avLst/>
            </a:prstGeom>
            <a:ln>
              <a:solidFill>
                <a:schemeClr val="bg2">
                  <a:lumMod val="90000"/>
                </a:schemeClr>
              </a:solidFill>
            </a:ln>
            <a:effectLst>
              <a:outerShdw blurRad="50800" dist="38100" dir="2700000" algn="tl" rotWithShape="0">
                <a:prstClr val="black">
                  <a:alpha val="40000"/>
                </a:prstClr>
              </a:outerShdw>
            </a:effectLst>
          </p:spPr>
        </p:pic>
      </p:grpSp>
      <p:cxnSp>
        <p:nvCxnSpPr>
          <p:cNvPr id="52" name="Straight Connector 51">
            <a:extLst>
              <a:ext uri="{FF2B5EF4-FFF2-40B4-BE49-F238E27FC236}">
                <a16:creationId xmlns:a16="http://schemas.microsoft.com/office/drawing/2014/main" id="{5A859EF6-9D60-A58F-EA77-A2F9C5DCC2EB}"/>
              </a:ext>
            </a:extLst>
          </p:cNvPr>
          <p:cNvCxnSpPr>
            <a:cxnSpLocks/>
          </p:cNvCxnSpPr>
          <p:nvPr/>
        </p:nvCxnSpPr>
        <p:spPr>
          <a:xfrm>
            <a:off x="303774" y="4984085"/>
            <a:ext cx="6234800" cy="0"/>
          </a:xfrm>
          <a:prstGeom prst="line">
            <a:avLst/>
          </a:prstGeom>
          <a:ln>
            <a:solidFill>
              <a:schemeClr val="bg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D59DD9B-E63F-9792-6ABC-B3C20B12D27B}"/>
              </a:ext>
            </a:extLst>
          </p:cNvPr>
          <p:cNvCxnSpPr>
            <a:cxnSpLocks/>
          </p:cNvCxnSpPr>
          <p:nvPr/>
        </p:nvCxnSpPr>
        <p:spPr>
          <a:xfrm>
            <a:off x="303774" y="6114842"/>
            <a:ext cx="6234800" cy="0"/>
          </a:xfrm>
          <a:prstGeom prst="line">
            <a:avLst/>
          </a:prstGeom>
          <a:ln>
            <a:solidFill>
              <a:schemeClr val="bg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27ECFD7-431F-3A1A-DF4B-6C470B467028}"/>
              </a:ext>
            </a:extLst>
          </p:cNvPr>
          <p:cNvCxnSpPr>
            <a:cxnSpLocks/>
          </p:cNvCxnSpPr>
          <p:nvPr/>
        </p:nvCxnSpPr>
        <p:spPr>
          <a:xfrm>
            <a:off x="303774" y="6126989"/>
            <a:ext cx="6234800" cy="0"/>
          </a:xfrm>
          <a:prstGeom prst="line">
            <a:avLst/>
          </a:prstGeom>
          <a:ln>
            <a:solidFill>
              <a:schemeClr val="bg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77E64218-D71D-385F-8C26-B9226F30FB19}"/>
              </a:ext>
            </a:extLst>
          </p:cNvPr>
          <p:cNvSpPr/>
          <p:nvPr/>
        </p:nvSpPr>
        <p:spPr>
          <a:xfrm>
            <a:off x="2893857" y="8480372"/>
            <a:ext cx="3615487" cy="415498"/>
          </a:xfrm>
          <a:prstGeom prst="rect">
            <a:avLst/>
          </a:prstGeom>
        </p:spPr>
        <p:txBody>
          <a:bodyPr wrap="square" lIns="0" tIns="0" rIns="0" bIns="0">
            <a:spAutoFit/>
          </a:bodyPr>
          <a:lstStyle/>
          <a:p>
            <a:pPr algn="l">
              <a:spcAft>
                <a:spcPts val="300"/>
              </a:spcAft>
              <a:buNone/>
            </a:pPr>
            <a:r>
              <a:rPr lang="en-US" sz="900" b="0" i="0" dirty="0">
                <a:solidFill>
                  <a:srgbClr val="424242"/>
                </a:solidFill>
                <a:effectLst/>
                <a:latin typeface="Segoe UI" panose="020B0502040204020203" pitchFamily="34" charset="0"/>
                <a:cs typeface="Segoe UI" panose="020B0502040204020203" pitchFamily="34" charset="0"/>
              </a:rPr>
              <a:t>Permitted edits—You are allowed to make edits to </a:t>
            </a:r>
            <a:r>
              <a:rPr lang="en-US" sz="900" dirty="0">
                <a:solidFill>
                  <a:srgbClr val="424242"/>
                </a:solidFill>
                <a:latin typeface="Segoe UI" panose="020B0502040204020203" pitchFamily="34" charset="0"/>
                <a:cs typeface="Segoe UI" panose="020B0502040204020203" pitchFamily="34" charset="0"/>
              </a:rPr>
              <a:t>asset sections</a:t>
            </a:r>
            <a:r>
              <a:rPr lang="en-US" sz="900" b="0" i="0" dirty="0">
                <a:solidFill>
                  <a:srgbClr val="424242"/>
                </a:solidFill>
                <a:effectLst/>
                <a:latin typeface="Segoe UI" panose="020B0502040204020203" pitchFamily="34" charset="0"/>
                <a:cs typeface="Segoe UI" panose="020B0502040204020203" pitchFamily="34" charset="0"/>
              </a:rPr>
              <a:t> that are explicitly marked as editable or customizable. Any changes must not misrepresent or alter the original intent of the content.</a:t>
            </a:r>
          </a:p>
        </p:txBody>
      </p:sp>
      <p:pic>
        <p:nvPicPr>
          <p:cNvPr id="2" name="Picture 1" descr="A close-up of colorful shapes&#10;&#10;AI-generated content may be incorrect.">
            <a:extLst>
              <a:ext uri="{FF2B5EF4-FFF2-40B4-BE49-F238E27FC236}">
                <a16:creationId xmlns:a16="http://schemas.microsoft.com/office/drawing/2014/main" id="{A374028D-5E21-4B01-E56C-A73940C54BF0}"/>
              </a:ext>
            </a:extLst>
          </p:cNvPr>
          <p:cNvPicPr>
            <a:picLocks noChangeAspect="1"/>
          </p:cNvPicPr>
          <p:nvPr/>
        </p:nvPicPr>
        <p:blipFill>
          <a:blip r:embed="rId10">
            <a:extLst>
              <a:ext uri="{28A0092B-C50C-407E-A947-70E740481C1C}">
                <a14:useLocalDpi xmlns:a14="http://schemas.microsoft.com/office/drawing/2010/main" val="0"/>
              </a:ext>
            </a:extLst>
          </a:blip>
          <a:srcRect l="18912" t="25554" r="25553" b="18946"/>
          <a:stretch/>
        </p:blipFill>
        <p:spPr>
          <a:xfrm>
            <a:off x="0" y="7396463"/>
            <a:ext cx="2622884" cy="1747538"/>
          </a:xfrm>
          <a:prstGeom prst="rect">
            <a:avLst/>
          </a:prstGeom>
        </p:spPr>
      </p:pic>
    </p:spTree>
    <p:extLst>
      <p:ext uri="{BB962C8B-B14F-4D97-AF65-F5344CB8AC3E}">
        <p14:creationId xmlns:p14="http://schemas.microsoft.com/office/powerpoint/2010/main" val="406816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icrosoft 365 Template Light">
  <a:themeElements>
    <a:clrScheme name="Custom 3">
      <a:dk1>
        <a:srgbClr val="091F2C"/>
      </a:dk1>
      <a:lt1>
        <a:srgbClr val="FFF8F3"/>
      </a:lt1>
      <a:dk2>
        <a:srgbClr val="091F2C"/>
      </a:dk2>
      <a:lt2>
        <a:srgbClr val="E8E6DF"/>
      </a:lt2>
      <a:accent1>
        <a:srgbClr val="225B62"/>
      </a:accent1>
      <a:accent2>
        <a:srgbClr val="2A446F"/>
      </a:accent2>
      <a:accent3>
        <a:srgbClr val="702573"/>
      </a:accent3>
      <a:accent4>
        <a:srgbClr val="FFA38B"/>
      </a:accent4>
      <a:accent5>
        <a:srgbClr val="8DE971"/>
      </a:accent5>
      <a:accent6>
        <a:srgbClr val="FFE399"/>
      </a:accent6>
      <a:hlink>
        <a:srgbClr val="0078D4"/>
      </a:hlink>
      <a:folHlink>
        <a:srgbClr val="0078D4"/>
      </a:folHlink>
    </a:clrScheme>
    <a:fontScheme name="Microsoft 365">
      <a:majorFont>
        <a:latin typeface="Segoe Sans Display"/>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3" id="{322926FB-985A-AC4B-AC13-6E9B93D03F26}" vid="{CB7384DC-FB73-F543-9027-6C382793289C}"/>
    </a:ext>
  </a:extLst>
</a:theme>
</file>

<file path=ppt/theme/theme2.xml><?xml version="1.0" encoding="utf-8"?>
<a:theme xmlns:a="http://schemas.openxmlformats.org/drawingml/2006/main" name="1_Microsoft 365 Template Light">
  <a:themeElements>
    <a:clrScheme name="Custom 3">
      <a:dk1>
        <a:srgbClr val="091F2C"/>
      </a:dk1>
      <a:lt1>
        <a:srgbClr val="FFF8F3"/>
      </a:lt1>
      <a:dk2>
        <a:srgbClr val="091F2C"/>
      </a:dk2>
      <a:lt2>
        <a:srgbClr val="E8E6DF"/>
      </a:lt2>
      <a:accent1>
        <a:srgbClr val="225B62"/>
      </a:accent1>
      <a:accent2>
        <a:srgbClr val="2A446F"/>
      </a:accent2>
      <a:accent3>
        <a:srgbClr val="702573"/>
      </a:accent3>
      <a:accent4>
        <a:srgbClr val="FFA38B"/>
      </a:accent4>
      <a:accent5>
        <a:srgbClr val="8DE971"/>
      </a:accent5>
      <a:accent6>
        <a:srgbClr val="FFE399"/>
      </a:accent6>
      <a:hlink>
        <a:srgbClr val="0078D4"/>
      </a:hlink>
      <a:folHlink>
        <a:srgbClr val="0078D4"/>
      </a:folHlink>
    </a:clrScheme>
    <a:fontScheme name="Microsoft 365">
      <a:majorFont>
        <a:latin typeface="Segoe Sans Display"/>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3" id="{322926FB-985A-AC4B-AC13-6E9B93D03F26}" vid="{CB7384DC-FB73-F543-9027-6C382793289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8f1fb43-c02f-4210-800b-ab0352715dc3" xsi:nil="true"/>
    <lcf76f155ced4ddcb4097134ff3c332f xmlns="715f6bc3-c24a-4728-a3e4-42f114e3c646">
      <Terms xmlns="http://schemas.microsoft.com/office/infopath/2007/PartnerControls"/>
    </lcf76f155ced4ddcb4097134ff3c332f>
    <h2f302aa81694f8ca7c63d10a172d456 xmlns="715f6bc3-c24a-4728-a3e4-42f114e3c646">
      <Terms xmlns="http://schemas.microsoft.com/office/infopath/2007/PartnerControls"/>
    </h2f302aa81694f8ca7c63d10a172d456>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CDDA5F8B4614644A2371BE267E6E4DF" ma:contentTypeVersion="21" ma:contentTypeDescription="Create a new document." ma:contentTypeScope="" ma:versionID="dad99e897ff625af82136fceae7e160a">
  <xsd:schema xmlns:xsd="http://www.w3.org/2001/XMLSchema" xmlns:xs="http://www.w3.org/2001/XMLSchema" xmlns:p="http://schemas.microsoft.com/office/2006/metadata/properties" xmlns:ns1="http://schemas.microsoft.com/sharepoint/v3" xmlns:ns2="715f6bc3-c24a-4728-a3e4-42f114e3c646" xmlns:ns3="d8f1fb43-c02f-4210-800b-ab0352715dc3" targetNamespace="http://schemas.microsoft.com/office/2006/metadata/properties" ma:root="true" ma:fieldsID="c52bfd25c0f47cda5a5a74709083c8f4" ns1:_="" ns2:_="" ns3:_="">
    <xsd:import namespace="http://schemas.microsoft.com/sharepoint/v3"/>
    <xsd:import namespace="715f6bc3-c24a-4728-a3e4-42f114e3c646"/>
    <xsd:import namespace="d8f1fb43-c02f-4210-800b-ab0352715dc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2:h2f302aa81694f8ca7c63d10a172d456" minOccurs="0"/>
                <xsd:element ref="ns3:TaxCatchAll" minOccurs="0"/>
                <xsd:element ref="ns2:MediaServiceDocTag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OCR" minOccurs="0"/>
                <xsd:element ref="ns3:SharedWithUsers" minOccurs="0"/>
                <xsd:element ref="ns3:SharedWithDetail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5f6bc3-c24a-4728-a3e4-42f114e3c6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h2f302aa81694f8ca7c63d10a172d456" ma:index="15" nillable="true" ma:taxonomy="true" ma:internalName="h2f302aa81694f8ca7c63d10a172d456" ma:taxonomyFieldName="Tag" ma:displayName="Tag" ma:default="" ma:fieldId="{12f302aa-8169-4f8c-a7c6-3d10a172d456}" ma:taxonomyMulti="true" ma:sspId="e385fb40-52d4-4fae-9c5b-3e8ff8a5878e" ma:termSetId="ba7d726e-146d-4ef1-96cc-2d5323f47c5b" ma:anchorId="7dfb7b09-2cec-48c1-b7ee-df7af0f05c15" ma:open="false" ma:isKeyword="false">
      <xsd:complexType>
        <xsd:sequence>
          <xsd:element ref="pc:Terms" minOccurs="0" maxOccurs="1"/>
        </xsd:sequence>
      </xsd:complexType>
    </xsd:element>
    <xsd:element name="MediaServiceDocTags" ma:index="17" nillable="true" ma:displayName="MediaServiceDocTags" ma:hidden="true" ma:internalName="MediaServiceDocTag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24" nillable="true" ma:displayName="Extracted Text" ma:internalName="MediaServiceOCR" ma:readOnly="true">
      <xsd:simpleType>
        <xsd:restriction base="dms:Note">
          <xsd:maxLength value="255"/>
        </xsd:restriction>
      </xsd:simpleType>
    </xsd:element>
    <xsd:element name="MediaServiceLocation" ma:index="27" nillable="true" ma:displayName="Location" ma:indexed="true" ma:internalName="MediaServiceLocation" ma:readOnly="true">
      <xsd:simpleType>
        <xsd:restriction base="dms:Text"/>
      </xsd:simpleType>
    </xsd:element>
    <xsd:element name="MediaServiceBillingMetadata" ma:index="28"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8f1fb43-c02f-4210-800b-ab0352715dc3"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2499c3f0-7548-466d-bba2-23225758529c}" ma:internalName="TaxCatchAll" ma:showField="CatchAllData" ma:web="d8f1fb43-c02f-4210-800b-ab0352715dc3">
      <xsd:complexType>
        <xsd:complexContent>
          <xsd:extension base="dms:MultiChoiceLookup">
            <xsd:sequence>
              <xsd:element name="Value" type="dms:Lookup" maxOccurs="unbounded" minOccurs="0" nillable="true"/>
            </xsd:sequence>
          </xsd:extension>
        </xsd:complexContent>
      </xsd:complex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77D397-2E83-4E40-8CB4-6E2818D9B195}">
  <ds:schemaRefs>
    <ds:schemaRef ds:uri="http://schemas.microsoft.com/office/2006/documentManagement/types"/>
    <ds:schemaRef ds:uri="http://schemas.microsoft.com/sharepoint/v3"/>
    <ds:schemaRef ds:uri="http://www.w3.org/XML/1998/namespace"/>
    <ds:schemaRef ds:uri="http://purl.org/dc/elements/1.1/"/>
    <ds:schemaRef ds:uri="http://schemas.openxmlformats.org/package/2006/metadata/core-properties"/>
    <ds:schemaRef ds:uri="http://purl.org/dc/terms/"/>
    <ds:schemaRef ds:uri="http://purl.org/dc/dcmitype/"/>
    <ds:schemaRef ds:uri="http://schemas.microsoft.com/office/infopath/2007/PartnerControls"/>
    <ds:schemaRef ds:uri="d8f1fb43-c02f-4210-800b-ab0352715dc3"/>
    <ds:schemaRef ds:uri="715f6bc3-c24a-4728-a3e4-42f114e3c646"/>
    <ds:schemaRef ds:uri="http://schemas.microsoft.com/office/2006/metadata/properties"/>
  </ds:schemaRefs>
</ds:datastoreItem>
</file>

<file path=customXml/itemProps2.xml><?xml version="1.0" encoding="utf-8"?>
<ds:datastoreItem xmlns:ds="http://schemas.openxmlformats.org/officeDocument/2006/customXml" ds:itemID="{B1B712DB-0EE2-4826-ABA7-80F312F2A7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5f6bc3-c24a-4728-a3e4-42f114e3c646"/>
    <ds:schemaRef ds:uri="d8f1fb43-c02f-4210-800b-ab0352715d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8FBEBA2-3005-42FE-BE86-85544D483164}">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Office Theme</Template>
  <TotalTime>397</TotalTime>
  <Words>658</Words>
  <Application>Microsoft Office PowerPoint</Application>
  <PresentationFormat>Letter Paper (8.5x11 in)</PresentationFormat>
  <Paragraphs>32</Paragraphs>
  <Slides>2</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vt:i4>
      </vt:variant>
    </vt:vector>
  </HeadingPairs>
  <TitlesOfParts>
    <vt:vector size="11" baseType="lpstr">
      <vt:lpstr>Aptos</vt:lpstr>
      <vt:lpstr>Arial</vt:lpstr>
      <vt:lpstr>Consolas</vt:lpstr>
      <vt:lpstr>Segoe Sans Display</vt:lpstr>
      <vt:lpstr>Segoe UI</vt:lpstr>
      <vt:lpstr>Segoe UI Semilight</vt:lpstr>
      <vt:lpstr>Wingdings</vt:lpstr>
      <vt:lpstr>Microsoft 365 Template Light</vt:lpstr>
      <vt:lpstr>1_Microsoft 365 Template Light</vt:lpstr>
      <vt:lpstr>How to use the  “Protect My Devices” assets</vt:lpstr>
      <vt:lpstr>Campaign customization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Laurie Maltman</dc:creator>
  <cp:lastModifiedBy>Andrew Rostad (Unify Consulting LLC)</cp:lastModifiedBy>
  <cp:revision>8</cp:revision>
  <dcterms:created xsi:type="dcterms:W3CDTF">2025-02-24T21:09:02Z</dcterms:created>
  <dcterms:modified xsi:type="dcterms:W3CDTF">2025-05-23T19:05:27Z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0x0101001CDDA5F8B4614644A2371BE267E6E4DF</vt:lpwstr>
  </property>
  <property fmtid="{D5CDD505-2E9C-101B-9397-08002B2CF9AE}" pid="3" name="MediaServiceImageTags">
    <vt:lpwstr/>
  </property>
  <property fmtid="{D5CDD505-2E9C-101B-9397-08002B2CF9AE}" pid="4" name="Tag">
    <vt:lpwstr/>
  </property>
</Properties>
</file>