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61643C-BB3F-49CA-B9D1-BDCE85AEC323}" v="3" dt="2025-05-23T16:38:04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4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Rostad (Unify Consulting LLC)" userId="28579d0d-9747-4ef8-872a-ac9547b07bb9" providerId="ADAL" clId="{B50BFD0C-C5B0-4745-BE60-3C214E935DB3}"/>
    <pc:docChg chg="modSld">
      <pc:chgData name="Andrew Rostad (Unify Consulting LLC)" userId="28579d0d-9747-4ef8-872a-ac9547b07bb9" providerId="ADAL" clId="{B50BFD0C-C5B0-4745-BE60-3C214E935DB3}" dt="2025-04-09T21:32:19.194" v="3"/>
      <pc:docMkLst>
        <pc:docMk/>
      </pc:docMkLst>
      <pc:sldChg chg="addSp modSp modAnim">
        <pc:chgData name="Andrew Rostad (Unify Consulting LLC)" userId="28579d0d-9747-4ef8-872a-ac9547b07bb9" providerId="ADAL" clId="{B50BFD0C-C5B0-4745-BE60-3C214E935DB3}" dt="2025-04-09T21:32:19.194" v="3"/>
        <pc:sldMkLst>
          <pc:docMk/>
          <pc:sldMk cId="648364099" sldId="258"/>
        </pc:sldMkLst>
        <pc:spChg chg="add mod">
          <ac:chgData name="Andrew Rostad (Unify Consulting LLC)" userId="28579d0d-9747-4ef8-872a-ac9547b07bb9" providerId="ADAL" clId="{B50BFD0C-C5B0-4745-BE60-3C214E935DB3}" dt="2025-04-09T21:32:05.752" v="0"/>
          <ac:spMkLst>
            <pc:docMk/>
            <pc:sldMk cId="648364099" sldId="258"/>
            <ac:spMk id="3" creationId="{07C19BCD-581D-4A17-2A65-3E8D0E8F699F}"/>
          </ac:spMkLst>
        </pc:spChg>
      </pc:sldChg>
    </pc:docChg>
  </pc:docChgLst>
  <pc:docChgLst>
    <pc:chgData name="Andrew Rostad (Unify Consulting LLC)" userId="28579d0d-9747-4ef8-872a-ac9547b07bb9" providerId="ADAL" clId="{9AE5A415-2689-45C1-A870-E8239AEF0626}"/>
    <pc:docChg chg="delSld">
      <pc:chgData name="Andrew Rostad (Unify Consulting LLC)" userId="28579d0d-9747-4ef8-872a-ac9547b07bb9" providerId="ADAL" clId="{9AE5A415-2689-45C1-A870-E8239AEF0626}" dt="2025-03-04T23:10:10.271" v="0" actId="47"/>
      <pc:docMkLst>
        <pc:docMk/>
      </pc:docMkLst>
      <pc:sldChg chg="del">
        <pc:chgData name="Andrew Rostad (Unify Consulting LLC)" userId="28579d0d-9747-4ef8-872a-ac9547b07bb9" providerId="ADAL" clId="{9AE5A415-2689-45C1-A870-E8239AEF0626}" dt="2025-03-04T23:10:10.271" v="0" actId="47"/>
        <pc:sldMkLst>
          <pc:docMk/>
          <pc:sldMk cId="1991554827" sldId="257"/>
        </pc:sldMkLst>
      </pc:sldChg>
    </pc:docChg>
  </pc:docChgLst>
  <pc:docChgLst>
    <pc:chgData name="Andrew Rostad (Unify Consulting LLC)" userId="28579d0d-9747-4ef8-872a-ac9547b07bb9" providerId="ADAL" clId="{C861643C-BB3F-49CA-B9D1-BDCE85AEC323}"/>
    <pc:docChg chg="custSel modSld">
      <pc:chgData name="Andrew Rostad (Unify Consulting LLC)" userId="28579d0d-9747-4ef8-872a-ac9547b07bb9" providerId="ADAL" clId="{C861643C-BB3F-49CA-B9D1-BDCE85AEC323}" dt="2025-05-23T16:38:17.569" v="5" actId="478"/>
      <pc:docMkLst>
        <pc:docMk/>
      </pc:docMkLst>
      <pc:sldChg chg="addSp delSp modSp mod delAnim modAnim">
        <pc:chgData name="Andrew Rostad (Unify Consulting LLC)" userId="28579d0d-9747-4ef8-872a-ac9547b07bb9" providerId="ADAL" clId="{C861643C-BB3F-49CA-B9D1-BDCE85AEC323}" dt="2025-05-23T16:38:17.569" v="5" actId="478"/>
        <pc:sldMkLst>
          <pc:docMk/>
          <pc:sldMk cId="648364099" sldId="258"/>
        </pc:sldMkLst>
        <pc:spChg chg="del mod modVis">
          <ac:chgData name="Andrew Rostad (Unify Consulting LLC)" userId="28579d0d-9747-4ef8-872a-ac9547b07bb9" providerId="ADAL" clId="{C861643C-BB3F-49CA-B9D1-BDCE85AEC323}" dt="2025-05-23T16:38:17.569" v="5" actId="478"/>
          <ac:spMkLst>
            <pc:docMk/>
            <pc:sldMk cId="648364099" sldId="258"/>
            <ac:spMk id="3" creationId="{07C19BCD-581D-4A17-2A65-3E8D0E8F699F}"/>
          </ac:spMkLst>
        </pc:spChg>
        <pc:picChg chg="add mod">
          <ac:chgData name="Andrew Rostad (Unify Consulting LLC)" userId="28579d0d-9747-4ef8-872a-ac9547b07bb9" providerId="ADAL" clId="{C861643C-BB3F-49CA-B9D1-BDCE85AEC323}" dt="2025-05-23T16:37:48.696" v="0"/>
          <ac:picMkLst>
            <pc:docMk/>
            <pc:sldMk cId="648364099" sldId="258"/>
            <ac:picMk id="6" creationId="{C00D071F-B6AE-49A2-C552-9C53D572DAFB}"/>
          </ac:picMkLst>
        </pc:picChg>
      </pc:sldChg>
    </pc:docChg>
  </pc:docChgLst>
  <pc:docChgLst>
    <pc:chgData name="Andrew Rostad (Unify Consulting LLC)" userId="28579d0d-9747-4ef8-872a-ac9547b07bb9" providerId="ADAL" clId="{33C2AF6F-7AC9-4C84-89AF-3426B9C39619}"/>
    <pc:docChg chg="undo custSel addSld delSld modSld">
      <pc:chgData name="Andrew Rostad (Unify Consulting LLC)" userId="28579d0d-9747-4ef8-872a-ac9547b07bb9" providerId="ADAL" clId="{33C2AF6F-7AC9-4C84-89AF-3426B9C39619}" dt="2025-02-03T17:41:38.716" v="13"/>
      <pc:docMkLst>
        <pc:docMk/>
      </pc:docMkLst>
      <pc:sldChg chg="addSp delSp del mod">
        <pc:chgData name="Andrew Rostad (Unify Consulting LLC)" userId="28579d0d-9747-4ef8-872a-ac9547b07bb9" providerId="ADAL" clId="{33C2AF6F-7AC9-4C84-89AF-3426B9C39619}" dt="2025-02-03T17:40:23.781" v="2" actId="47"/>
        <pc:sldMkLst>
          <pc:docMk/>
          <pc:sldMk cId="2909940162" sldId="256"/>
        </pc:sldMkLst>
      </pc:sldChg>
      <pc:sldChg chg="addSp delSp modSp new mod modAnim">
        <pc:chgData name="Andrew Rostad (Unify Consulting LLC)" userId="28579d0d-9747-4ef8-872a-ac9547b07bb9" providerId="ADAL" clId="{33C2AF6F-7AC9-4C84-89AF-3426B9C39619}" dt="2025-02-03T17:41:38.716" v="13"/>
        <pc:sldMkLst>
          <pc:docMk/>
          <pc:sldMk cId="648364099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BAFE-426C-B116-BA67-B98DD5521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4CC59-B7D4-807E-0D41-95868CA70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D4520-BCE9-3FA5-E18C-66362E46C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4995C-419D-0058-D1C9-602886FA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F0BDC-76FC-C53D-AFCA-F0D066F5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0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88DD-B574-B7BE-7E73-77766EA4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BE5DA-3390-8122-A8D5-581A145C7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91722-42DF-1C56-63B8-B8726FD9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16820-567F-078F-F429-588D93EA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4DF48-EF72-14D1-1EFE-05549498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1B0D-673A-5ACE-0449-22052DE85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186CD-0B87-9F2F-7C3D-E882318DD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20BE8-4E76-9B5C-B315-04B1C500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E5B48-5B4F-21DC-40E2-8D47BC6B7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4E8F3-8F1C-8A4F-EE63-C8DBD761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0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AB7A9-01EB-79DF-0793-25A711A8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00930-83A5-273A-51EC-B9FB934F9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34C43-CF98-C6F3-3AFC-D9C817459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4F279-529F-9B11-9267-1D100C23E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E1678-2F87-7D6C-66C5-B15EDE889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8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D3AE7-5ECB-1ACF-3B6B-EAAFA4CA0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1FF93-9E10-A61D-CD72-7968DBA34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B52F2-CF45-9276-1A2F-32A66062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45388-3ADB-F3CB-F515-83623F35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C757F-04C3-0812-54CA-2E8EADC86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3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4CACC-CAE5-A1FF-CBD0-2EE38280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87B1C-AC77-4BF7-853C-3795B8A47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E92C-AC6E-E6FF-4508-D1057F8AD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0CC2A-BB0E-6EF2-2E7D-1E85910D4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3F7F2-5106-D254-F9D5-9E2E6C502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F1984-8E12-0F8D-B7CA-11F40500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6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0F5D-DD6C-6A37-5FBD-9FCEAF06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44A46-F6C8-7A7E-80DA-EF042D9F7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1C924-2533-4261-035D-8882F4094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8F79F-6AED-074D-2706-FFCBB9D7C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A3686-CFEC-5955-1E77-1E5043B2C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925A6-DEC2-433E-55DD-BC1D49A7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AED62-976F-5937-75DF-97535E80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C57815-250D-8B38-A85D-0638373B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3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7731-7CAD-EB3B-2502-F27B34C5F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290B8B-2C35-0A70-57F9-56A52058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94174-C509-0901-2EE0-286411F5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CE10A-2777-5FE8-C0B2-2C1359815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9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B744B-5683-E1EB-80B0-2E494207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FACF5-07E0-ED89-CF2F-4ADC68BA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79B4C-D4D6-5D88-16B8-7F5C9EDA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8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4FF5-E636-2367-AD40-68586C27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36BD-682B-389F-2486-29B410077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2C131-4C70-299B-0FE1-7BE86D7D7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E00A4-1183-F9C9-F185-73EAD7ABC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E735A-65A4-2433-95B3-B82315D1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60172-0318-77A1-F9D1-9652B88B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53D86-CEE5-FFCE-2463-1DDA44CFE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1E7EC7-56ED-C279-6C10-B157BB45A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47123-7D0D-5F3E-F388-84F23B3C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E2EFF-C014-3876-5392-C25221E6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7CA5A-A77A-CC37-2B19-A46881A4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F066F-A746-BFB7-B2B4-603242EE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0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AEF003-AE38-4DF6-D9FD-DB1E452E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02E41-A939-6220-8BEB-DDB6457D6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00F1E-860E-9830-0721-6ECF394DE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D78A32-1478-49E6-9EC8-13A4338EA43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634CE-2C4C-7FB1-A82C-F7B23DB8F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4CCFD-92DA-E4E4-7846-6DF597845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451E8A-CBC4-40F2-AA03-81F7D79BB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1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1DCA-38C6-407B-A199-8C536F33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MV-Risks PARTNER">
            <a:hlinkClick r:id="" action="ppaction://media"/>
            <a:extLst>
              <a:ext uri="{FF2B5EF4-FFF2-40B4-BE49-F238E27FC236}">
                <a16:creationId xmlns:a16="http://schemas.microsoft.com/office/drawing/2014/main" id="{8A4F84B4-0F27-A242-59A1-71F9CE26CD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766.7928"/>
                    <p14:bmk name="Bookmark 2" time="21583.877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5B9B1A-4126-B1DD-32E5-0568E54DA404}"/>
              </a:ext>
            </a:extLst>
          </p:cNvPr>
          <p:cNvSpPr txBox="1"/>
          <p:nvPr/>
        </p:nvSpPr>
        <p:spPr>
          <a:xfrm>
            <a:off x="3262820" y="2074629"/>
            <a:ext cx="56663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Learn more at:</a:t>
            </a:r>
          </a:p>
          <a:p>
            <a:pPr algn="ctr"/>
            <a:r>
              <a:rPr lang="en-US" sz="6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Insert URL Here</a:t>
            </a:r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C00D071F-B6AE-49A2-C552-9C53D572D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5063" y="395932"/>
            <a:ext cx="3141871" cy="17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6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13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13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DDA5F8B4614644A2371BE267E6E4DF" ma:contentTypeVersion="21" ma:contentTypeDescription="Create a new document." ma:contentTypeScope="" ma:versionID="dad99e897ff625af82136fceae7e160a">
  <xsd:schema xmlns:xsd="http://www.w3.org/2001/XMLSchema" xmlns:xs="http://www.w3.org/2001/XMLSchema" xmlns:p="http://schemas.microsoft.com/office/2006/metadata/properties" xmlns:ns1="http://schemas.microsoft.com/sharepoint/v3" xmlns:ns2="715f6bc3-c24a-4728-a3e4-42f114e3c646" xmlns:ns3="d8f1fb43-c02f-4210-800b-ab0352715dc3" targetNamespace="http://schemas.microsoft.com/office/2006/metadata/properties" ma:root="true" ma:fieldsID="c52bfd25c0f47cda5a5a74709083c8f4" ns1:_="" ns2:_="" ns3:_="">
    <xsd:import namespace="http://schemas.microsoft.com/sharepoint/v3"/>
    <xsd:import namespace="715f6bc3-c24a-4728-a3e4-42f114e3c646"/>
    <xsd:import namespace="d8f1fb43-c02f-4210-800b-ab0352715d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h2f302aa81694f8ca7c63d10a172d456" minOccurs="0"/>
                <xsd:element ref="ns3:TaxCatchAll" minOccurs="0"/>
                <xsd:element ref="ns2:MediaServiceDoc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6bc3-c24a-4728-a3e4-42f114e3c6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h2f302aa81694f8ca7c63d10a172d456" ma:index="15" nillable="true" ma:taxonomy="true" ma:internalName="h2f302aa81694f8ca7c63d10a172d456" ma:taxonomyFieldName="Tag" ma:displayName="Tag" ma:default="" ma:fieldId="{12f302aa-8169-4f8c-a7c6-3d10a172d456}" ma:taxonomyMulti="true" ma:sspId="e385fb40-52d4-4fae-9c5b-3e8ff8a5878e" ma:termSetId="ba7d726e-146d-4ef1-96cc-2d5323f47c5b" ma:anchorId="7dfb7b09-2cec-48c1-b7ee-df7af0f05c15" ma:open="false" ma:isKeyword="false">
      <xsd:complexType>
        <xsd:sequence>
          <xsd:element ref="pc:Terms" minOccurs="0" maxOccurs="1"/>
        </xsd:sequence>
      </xsd:complexType>
    </xsd:element>
    <xsd:element name="MediaServiceDocTags" ma:index="17" nillable="true" ma:displayName="MediaServiceDocTags" ma:hidden="true" ma:internalName="MediaServiceDocTag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1fb43-c02f-4210-800b-ab0352715dc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499c3f0-7548-466d-bba2-23225758529c}" ma:internalName="TaxCatchAll" ma:showField="CatchAllData" ma:web="d8f1fb43-c02f-4210-800b-ab0352715d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f1fb43-c02f-4210-800b-ab0352715dc3" xsi:nil="true"/>
    <lcf76f155ced4ddcb4097134ff3c332f xmlns="715f6bc3-c24a-4728-a3e4-42f114e3c646">
      <Terms xmlns="http://schemas.microsoft.com/office/infopath/2007/PartnerControls"/>
    </lcf76f155ced4ddcb4097134ff3c332f>
    <h2f302aa81694f8ca7c63d10a172d456 xmlns="715f6bc3-c24a-4728-a3e4-42f114e3c646">
      <Terms xmlns="http://schemas.microsoft.com/office/infopath/2007/PartnerControls"/>
    </h2f302aa81694f8ca7c63d10a172d456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0AC713E-B036-47E1-85A0-F1C9EF345F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5f6bc3-c24a-4728-a3e4-42f114e3c646"/>
    <ds:schemaRef ds:uri="d8f1fb43-c02f-4210-800b-ab0352715d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9D524D-03C7-413C-9D46-B81F7ECFC0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4ED69A-02CE-45F8-9776-869C3B3CBD6D}">
  <ds:schemaRefs>
    <ds:schemaRef ds:uri="http://schemas.microsoft.com/office/2006/metadata/properties"/>
    <ds:schemaRef ds:uri="http://schemas.microsoft.com/office/infopath/2007/PartnerControls"/>
    <ds:schemaRef ds:uri="715f6bc3-c24a-4728-a3e4-42f114e3c646"/>
    <ds:schemaRef ds:uri="http://schemas.microsoft.com/sharepoint/v3"/>
    <ds:schemaRef ds:uri="d8f1fb43-c02f-4210-800b-ab0352715dc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Segoe UI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Rostad (Unify Consulting LLC)</dc:creator>
  <cp:lastModifiedBy>Andrew Rostad (Unify Consulting LLC)</cp:lastModifiedBy>
  <cp:revision>1</cp:revision>
  <dcterms:created xsi:type="dcterms:W3CDTF">2025-02-03T17:39:40Z</dcterms:created>
  <dcterms:modified xsi:type="dcterms:W3CDTF">2025-05-23T16:38:24Z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0x0101001CDDA5F8B4614644A2371BE267E6E4DF</vt:lpwstr>
  </property>
  <property fmtid="{D5CDD505-2E9C-101B-9397-08002B2CF9AE}" pid="3" name="Tag">
    <vt:lpwstr/>
  </property>
  <property fmtid="{D5CDD505-2E9C-101B-9397-08002B2CF9AE}" pid="4" name="MediaServiceImageTags">
    <vt:lpwstr/>
  </property>
</Properties>
</file>