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5447" r:id="rId4"/>
  </p:sldMasterIdLst>
  <p:notesMasterIdLst>
    <p:notesMasterId r:id="rId7"/>
  </p:notesMasterIdLst>
  <p:handoutMasterIdLst>
    <p:handoutMasterId r:id="rId8"/>
  </p:handoutMasterIdLst>
  <p:sldIdLst>
    <p:sldId id="2076138257" r:id="rId5"/>
    <p:sldId id="2076138259" r:id="rId6"/>
  </p:sldIdLst>
  <p:sldSz cx="7772400" cy="10058400"/>
  <p:notesSz cx="6858000" cy="9144000"/>
  <p:embeddedFontLst>
    <p:embeddedFont>
      <p:font typeface="Segoe Sans Display" pitchFamily="2" charset="0"/>
      <p:regular r:id="rId9"/>
      <p:bold r:id="rId10"/>
    </p:embeddedFont>
    <p:embeddedFont>
      <p:font typeface="Segoe UI" panose="020B0502040204020203" pitchFamily="34" charset="0"/>
      <p:regular r:id="rId11"/>
      <p:bold r:id="rId12"/>
      <p:italic r:id="rId13"/>
      <p:boldItalic r:id="rId14"/>
    </p:embeddedFont>
    <p:embeddedFont>
      <p:font typeface="Segoe UI Semibold" panose="020B0702040204020203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57183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914367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71550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82873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85918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" userDrawn="1">
          <p15:clr>
            <a:srgbClr val="A4A3A4"/>
          </p15:clr>
        </p15:guide>
        <p15:guide id="2" pos="4488" userDrawn="1">
          <p15:clr>
            <a:srgbClr val="A4A3A4"/>
          </p15:clr>
        </p15:guide>
        <p15:guide id="3" orient="horz" pos="4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97C49C-BA1E-F6BF-8D1B-7C4DCD5A64C8}" name="Andrew Rostad (Unify Consulting LLC)" initials="AR" userId="S::v-anrostad@microsoft.com::28579d0d-9747-4ef8-872a-ac9547b07bb9" providerId="AD"/>
  <p188:author id="{4ACC95A1-35E7-199E-C8D8-A60F70482912}" name="Tierney Cunningham" initials="TC" userId="S::ticunnin@microsoft.com::62f4f650-5c68-4535-8517-3a3a0205aaef" providerId="AD"/>
  <p188:author id="{6AFA61D8-796F-555E-A395-B33F90AAF99E}" name="Monica Lueder" initials="ML" userId="S::monical@microsoft.com::75969e72-ba9c-4e32-a4ac-c8f3aeff9ba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8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  <p:cmAuthor id="4" name="Tracy Tran" initials="TT" lastIdx="9" clrIdx="4">
    <p:extLst>
      <p:ext uri="{19B8F6BF-5375-455C-9EA6-DF929625EA0E}">
        <p15:presenceInfo xmlns:p15="http://schemas.microsoft.com/office/powerpoint/2012/main" userId="S::tracyt@microsoft.com::7b485f56-8fe8-4efc-a1b3-85e720327ac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FF"/>
    <a:srgbClr val="F4364C"/>
    <a:srgbClr val="000000"/>
    <a:srgbClr val="73262F"/>
    <a:srgbClr val="E7E6EC"/>
    <a:srgbClr val="EDE7E5"/>
    <a:srgbClr val="FFA38B"/>
    <a:srgbClr val="F0F0F0"/>
    <a:srgbClr val="B9D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4AB2CA-29D4-42BE-A5B7-42EFD5633CB2}" v="10" dt="2025-04-04T19:37:06.8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2952" y="267"/>
      </p:cViewPr>
      <p:guideLst>
        <p:guide pos="384"/>
        <p:guide pos="4488"/>
        <p:guide orient="horz" pos="44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Rostad (Unify Consulting LLC)" userId="28579d0d-9747-4ef8-872a-ac9547b07bb9" providerId="ADAL" clId="{1ED0D843-10E3-4655-9B7B-D38C59558704}"/>
    <pc:docChg chg="modSld delSection">
      <pc:chgData name="Andrew Rostad (Unify Consulting LLC)" userId="28579d0d-9747-4ef8-872a-ac9547b07bb9" providerId="ADAL" clId="{1ED0D843-10E3-4655-9B7B-D38C59558704}" dt="2025-02-28T19:19:53.714" v="2" actId="17851"/>
      <pc:docMkLst>
        <pc:docMk/>
      </pc:docMkLst>
      <pc:sldChg chg="modSp mod">
        <pc:chgData name="Andrew Rostad (Unify Consulting LLC)" userId="28579d0d-9747-4ef8-872a-ac9547b07bb9" providerId="ADAL" clId="{1ED0D843-10E3-4655-9B7B-D38C59558704}" dt="2025-02-19T16:52:23.304" v="1" actId="20577"/>
        <pc:sldMkLst>
          <pc:docMk/>
          <pc:sldMk cId="2780403059" sldId="2076138257"/>
        </pc:sldMkLst>
        <pc:spChg chg="mod">
          <ac:chgData name="Andrew Rostad (Unify Consulting LLC)" userId="28579d0d-9747-4ef8-872a-ac9547b07bb9" providerId="ADAL" clId="{1ED0D843-10E3-4655-9B7B-D38C59558704}" dt="2025-02-19T16:52:23.304" v="1" actId="20577"/>
          <ac:spMkLst>
            <pc:docMk/>
            <pc:sldMk cId="2780403059" sldId="2076138257"/>
            <ac:spMk id="15" creationId="{05AB7926-B9D9-A42E-289E-322CEAEB4075}"/>
          </ac:spMkLst>
        </pc:spChg>
      </pc:sldChg>
    </pc:docChg>
  </pc:docChgLst>
  <pc:docChgLst>
    <pc:chgData name="Andrew Rostad (Unify Consulting LLC)" userId="28579d0d-9747-4ef8-872a-ac9547b07bb9" providerId="ADAL" clId="{D94AB2CA-29D4-42BE-A5B7-42EFD5633CB2}"/>
    <pc:docChg chg="custSel addSld delSld modSld addMainMaster delMainMaster modMainMaster">
      <pc:chgData name="Andrew Rostad (Unify Consulting LLC)" userId="28579d0d-9747-4ef8-872a-ac9547b07bb9" providerId="ADAL" clId="{D94AB2CA-29D4-42BE-A5B7-42EFD5633CB2}" dt="2025-04-08T21:43:42.643" v="80" actId="20577"/>
      <pc:docMkLst>
        <pc:docMk/>
      </pc:docMkLst>
      <pc:sldChg chg="delSp modSp mod">
        <pc:chgData name="Andrew Rostad (Unify Consulting LLC)" userId="28579d0d-9747-4ef8-872a-ac9547b07bb9" providerId="ADAL" clId="{D94AB2CA-29D4-42BE-A5B7-42EFD5633CB2}" dt="2025-04-08T21:43:19.781" v="79" actId="20577"/>
        <pc:sldMkLst>
          <pc:docMk/>
          <pc:sldMk cId="2780403059" sldId="2076138257"/>
        </pc:sldMkLst>
        <pc:spChg chg="mod">
          <ac:chgData name="Andrew Rostad (Unify Consulting LLC)" userId="28579d0d-9747-4ef8-872a-ac9547b07bb9" providerId="ADAL" clId="{D94AB2CA-29D4-42BE-A5B7-42EFD5633CB2}" dt="2025-04-08T21:43:19.781" v="79" actId="20577"/>
          <ac:spMkLst>
            <pc:docMk/>
            <pc:sldMk cId="2780403059" sldId="2076138257"/>
            <ac:spMk id="7" creationId="{F4A670B1-1F6F-7569-5257-582FAF8267CC}"/>
          </ac:spMkLst>
        </pc:spChg>
      </pc:sldChg>
      <pc:sldChg chg="modSp del mod">
        <pc:chgData name="Andrew Rostad (Unify Consulting LLC)" userId="28579d0d-9747-4ef8-872a-ac9547b07bb9" providerId="ADAL" clId="{D94AB2CA-29D4-42BE-A5B7-42EFD5633CB2}" dt="2025-04-04T18:17:36.479" v="53" actId="47"/>
        <pc:sldMkLst>
          <pc:docMk/>
          <pc:sldMk cId="1873335822" sldId="2076138258"/>
        </pc:sldMkLst>
      </pc:sldChg>
      <pc:sldChg chg="addSp delSp modSp add mod setBg modClrScheme chgLayout">
        <pc:chgData name="Andrew Rostad (Unify Consulting LLC)" userId="28579d0d-9747-4ef8-872a-ac9547b07bb9" providerId="ADAL" clId="{D94AB2CA-29D4-42BE-A5B7-42EFD5633CB2}" dt="2025-04-08T21:43:42.643" v="80" actId="20577"/>
        <pc:sldMkLst>
          <pc:docMk/>
          <pc:sldMk cId="2893907804" sldId="2076138259"/>
        </pc:sldMkLst>
        <pc:spChg chg="mod ord">
          <ac:chgData name="Andrew Rostad (Unify Consulting LLC)" userId="28579d0d-9747-4ef8-872a-ac9547b07bb9" providerId="ADAL" clId="{D94AB2CA-29D4-42BE-A5B7-42EFD5633CB2}" dt="2025-04-04T19:36:52.925" v="67" actId="1076"/>
          <ac:spMkLst>
            <pc:docMk/>
            <pc:sldMk cId="2893907804" sldId="2076138259"/>
            <ac:spMk id="4" creationId="{97C550A5-8F58-56A9-869B-60D3BA29474D}"/>
          </ac:spMkLst>
        </pc:spChg>
        <pc:spChg chg="mod ord">
          <ac:chgData name="Andrew Rostad (Unify Consulting LLC)" userId="28579d0d-9747-4ef8-872a-ac9547b07bb9" providerId="ADAL" clId="{D94AB2CA-29D4-42BE-A5B7-42EFD5633CB2}" dt="2025-04-04T19:37:37.375" v="77" actId="1076"/>
          <ac:spMkLst>
            <pc:docMk/>
            <pc:sldMk cId="2893907804" sldId="2076138259"/>
            <ac:spMk id="6" creationId="{2BA7E0F7-C1A7-9907-942E-70D6A919BE9D}"/>
          </ac:spMkLst>
        </pc:spChg>
        <pc:spChg chg="mod">
          <ac:chgData name="Andrew Rostad (Unify Consulting LLC)" userId="28579d0d-9747-4ef8-872a-ac9547b07bb9" providerId="ADAL" clId="{D94AB2CA-29D4-42BE-A5B7-42EFD5633CB2}" dt="2025-04-08T21:43:42.643" v="80" actId="20577"/>
          <ac:spMkLst>
            <pc:docMk/>
            <pc:sldMk cId="2893907804" sldId="2076138259"/>
            <ac:spMk id="7" creationId="{1861265C-FEB0-32D4-E742-5A228C028150}"/>
          </ac:spMkLst>
        </pc:spChg>
        <pc:spChg chg="mod">
          <ac:chgData name="Andrew Rostad (Unify Consulting LLC)" userId="28579d0d-9747-4ef8-872a-ac9547b07bb9" providerId="ADAL" clId="{D94AB2CA-29D4-42BE-A5B7-42EFD5633CB2}" dt="2025-04-04T19:37:18.386" v="72" actId="14100"/>
          <ac:spMkLst>
            <pc:docMk/>
            <pc:sldMk cId="2893907804" sldId="2076138259"/>
            <ac:spMk id="8" creationId="{F0BE5D41-8A38-1B7A-8D2F-A82C62B9C4F4}"/>
          </ac:spMkLst>
        </pc:spChg>
        <pc:picChg chg="add mod">
          <ac:chgData name="Andrew Rostad (Unify Consulting LLC)" userId="28579d0d-9747-4ef8-872a-ac9547b07bb9" providerId="ADAL" clId="{D94AB2CA-29D4-42BE-A5B7-42EFD5633CB2}" dt="2025-04-04T19:37:06.887" v="70"/>
          <ac:picMkLst>
            <pc:docMk/>
            <pc:sldMk cId="2893907804" sldId="2076138259"/>
            <ac:picMk id="9" creationId="{1015CB06-2A67-2A78-25E7-D2DAAF2ECC6F}"/>
          </ac:picMkLst>
        </pc:picChg>
      </pc:sldChg>
      <pc:sldMasterChg chg="modSldLayout">
        <pc:chgData name="Andrew Rostad (Unify Consulting LLC)" userId="28579d0d-9747-4ef8-872a-ac9547b07bb9" providerId="ADAL" clId="{D94AB2CA-29D4-42BE-A5B7-42EFD5633CB2}" dt="2025-04-04T19:36:36.885" v="65"/>
        <pc:sldMasterMkLst>
          <pc:docMk/>
          <pc:sldMasterMk cId="3418689686" sldId="2147485447"/>
        </pc:sldMasterMkLst>
        <pc:sldLayoutChg chg="delSp mod setBg">
          <pc:chgData name="Andrew Rostad (Unify Consulting LLC)" userId="28579d0d-9747-4ef8-872a-ac9547b07bb9" providerId="ADAL" clId="{D94AB2CA-29D4-42BE-A5B7-42EFD5633CB2}" dt="2025-04-04T19:36:36.885" v="65"/>
          <pc:sldLayoutMkLst>
            <pc:docMk/>
            <pc:sldMasterMk cId="3418689686" sldId="2147485447"/>
            <pc:sldLayoutMk cId="485531537" sldId="2147485509"/>
          </pc:sldLayoutMkLst>
        </pc:sldLayoutChg>
      </pc:sldMasterChg>
      <pc:sldMasterChg chg="add del mod setBg addSldLayout modSldLayout">
        <pc:chgData name="Andrew Rostad (Unify Consulting LLC)" userId="28579d0d-9747-4ef8-872a-ac9547b07bb9" providerId="ADAL" clId="{D94AB2CA-29D4-42BE-A5B7-42EFD5633CB2}" dt="2025-04-04T19:36:13.822" v="61" actId="2696"/>
        <pc:sldMasterMkLst>
          <pc:docMk/>
          <pc:sldMasterMk cId="4177552369" sldId="2147485509"/>
        </pc:sldMasterMkLst>
        <pc:sldLayoutChg chg="add mod replId">
          <pc:chgData name="Andrew Rostad (Unify Consulting LLC)" userId="28579d0d-9747-4ef8-872a-ac9547b07bb9" providerId="ADAL" clId="{D94AB2CA-29D4-42BE-A5B7-42EFD5633CB2}" dt="2025-04-04T19:35:28.588" v="57" actId="2890"/>
          <pc:sldLayoutMkLst>
            <pc:docMk/>
            <pc:sldMasterMk cId="4177552369" sldId="2147485509"/>
            <pc:sldLayoutMk cId="2822742634" sldId="214748551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F9EC6-89FF-47E1-8594-1A32E3B45134}" type="datetime8">
              <a:rPr lang="en-US" smtClean="0">
                <a:latin typeface="Segoe UI" pitchFamily="34" charset="0"/>
              </a:rPr>
              <a:t>4/8/2025 3:43 PM</a:t>
            </a:fld>
            <a:endParaRPr lang="en-US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5800"/>
            <a:ext cx="2651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6CE63F-9E7F-4C04-9D0D-FCA25A8E9E86}" type="datetime8">
              <a:rPr lang="en-US" smtClean="0"/>
              <a:t>4/8/2025 3:43 PM</a:t>
            </a:fld>
            <a:endParaRPr lang="en-US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367" rtl="0" eaLnBrk="1" latinLnBrk="0" hangingPunct="1">
      <a:lnSpc>
        <a:spcPct val="90000"/>
      </a:lnSpc>
      <a:spcAft>
        <a:spcPts val="333"/>
      </a:spcAft>
      <a:defRPr sz="882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212982" indent="-105829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328071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482848" indent="-146838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615134" indent="-115090" algn="l" defTabSz="914367" rtl="0" eaLnBrk="1" latinLnBrk="0" hangingPunct="1">
      <a:lnSpc>
        <a:spcPct val="90000"/>
      </a:lnSpc>
      <a:spcAft>
        <a:spcPts val="333"/>
      </a:spcAft>
      <a:buFont typeface="Arial" pitchFamily="34" charset="0"/>
      <a:buChar char="•"/>
      <a:defRPr sz="882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5918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6pPr>
    <a:lvl7pPr marL="2743101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7pPr>
    <a:lvl8pPr marL="3200284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8pPr>
    <a:lvl9pPr marL="3657469" algn="l" defTabSz="914367" rtl="0" eaLnBrk="1" latinLnBrk="0" hangingPunct="1">
      <a:defRPr sz="11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372427" y="4245731"/>
            <a:ext cx="3018283" cy="941796"/>
          </a:xfrm>
          <a:noFill/>
        </p:spPr>
        <p:txBody>
          <a:bodyPr wrap="square" lIns="0" tIns="0" rIns="0" bIns="0" anchor="b" anchorCtr="0">
            <a:spAutoFit/>
          </a:bodyPr>
          <a:lstStyle>
            <a:lvl1pPr>
              <a:defRPr sz="3060" spc="-32" baseline="0">
                <a:solidFill>
                  <a:schemeClr val="accent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372427" y="7109615"/>
            <a:ext cx="2485549" cy="156966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020" spc="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2" name="MS logo gray - EMF">
            <a:extLst>
              <a:ext uri="{FF2B5EF4-FFF2-40B4-BE49-F238E27FC236}">
                <a16:creationId xmlns:a16="http://schemas.microsoft.com/office/drawing/2014/main" id="{1015CB06-2A67-2A78-25E7-D2DAAF2EC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451" t="32475" r="10216" b="33708"/>
          <a:stretch/>
        </p:blipFill>
        <p:spPr bwMode="black">
          <a:xfrm>
            <a:off x="373063" y="428625"/>
            <a:ext cx="1555945" cy="24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245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68" userDrawn="1">
          <p15:clr>
            <a:srgbClr val="5ACBF0"/>
          </p15:clr>
        </p15:guide>
        <p15:guide id="2" orient="horz" pos="3661" userDrawn="1">
          <p15:clr>
            <a:srgbClr val="5ACBF0"/>
          </p15:clr>
        </p15:guide>
        <p15:guide id="3" pos="3909" userDrawn="1">
          <p15:clr>
            <a:srgbClr val="5ACBF0"/>
          </p15:clr>
        </p15:guide>
        <p15:guide id="4" orient="horz" pos="3168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5531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268" userDrawn="1">
          <p15:clr>
            <a:srgbClr val="5ACBF0"/>
          </p15:clr>
        </p15:guide>
        <p15:guide id="2" orient="horz" pos="3661" userDrawn="1">
          <p15:clr>
            <a:srgbClr val="5ACBF0"/>
          </p15:clr>
        </p15:guide>
        <p15:guide id="3" pos="3909" userDrawn="1">
          <p15:clr>
            <a:srgbClr val="5ACBF0"/>
          </p15:clr>
        </p15:guide>
        <p15:guide id="4" orient="horz" pos="31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5017" y="670560"/>
            <a:ext cx="7024307" cy="35317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72427" y="2105405"/>
            <a:ext cx="7024307" cy="10283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7772400" cy="100584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373075" cy="858317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586" tIns="93269" rIns="116586" bIns="9326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9445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3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186538" cy="42915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6586" tIns="93269" rIns="116586" bIns="9326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594451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153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5287713-BC6E-F27A-EDF7-C10D02600C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rot="5400000">
            <a:off x="5825628" y="2129425"/>
            <a:ext cx="5323562" cy="106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68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08" r:id="rId1"/>
    <p:sldLayoutId id="2147485509" r:id="rId2"/>
  </p:sldLayoutIdLst>
  <p:transition>
    <p:fade/>
  </p:transition>
  <p:hf sldNum="0" hdr="0" ftr="0" dt="0"/>
  <p:txStyles>
    <p:titleStyle>
      <a:lvl1pPr algn="l" defTabSz="594623" rtl="0" eaLnBrk="1" latinLnBrk="0" hangingPunct="1">
        <a:lnSpc>
          <a:spcPct val="100000"/>
        </a:lnSpc>
        <a:spcBef>
          <a:spcPct val="0"/>
        </a:spcBef>
        <a:buNone/>
        <a:defRPr lang="en-US" sz="2295" b="0" kern="1200" cap="none" spc="-32" baseline="0" dirty="0" smtClean="0">
          <a:ln w="3175">
            <a:noFill/>
          </a:ln>
          <a:solidFill>
            <a:srgbClr val="091F2C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145733" marR="0" indent="-145733" algn="l" defTabSz="594623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785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291465" marR="0" indent="-145733" algn="l" defTabSz="594623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275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418981" marR="0" indent="-127516" algn="l" defTabSz="594623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02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537389" marR="0" indent="-115372" algn="l" defTabSz="594623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893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652760" marR="0" indent="-107275" algn="l" defTabSz="594623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893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1635213" indent="-148656" algn="l" defTabSz="594623" rtl="0" eaLnBrk="1" latinLnBrk="0" hangingPunct="1">
        <a:spcBef>
          <a:spcPct val="20000"/>
        </a:spcBef>
        <a:buFont typeface="Arial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6pPr>
      <a:lvl7pPr marL="1932525" indent="-148656" algn="l" defTabSz="594623" rtl="0" eaLnBrk="1" latinLnBrk="0" hangingPunct="1">
        <a:spcBef>
          <a:spcPct val="20000"/>
        </a:spcBef>
        <a:buFont typeface="Arial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7pPr>
      <a:lvl8pPr marL="2229837" indent="-148656" algn="l" defTabSz="594623" rtl="0" eaLnBrk="1" latinLnBrk="0" hangingPunct="1">
        <a:spcBef>
          <a:spcPct val="20000"/>
        </a:spcBef>
        <a:buFont typeface="Arial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8pPr>
      <a:lvl9pPr marL="2527149" indent="-148656" algn="l" defTabSz="594623" rtl="0" eaLnBrk="1" latinLnBrk="0" hangingPunct="1">
        <a:spcBef>
          <a:spcPct val="20000"/>
        </a:spcBef>
        <a:buFont typeface="Arial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94623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7312" algn="l" defTabSz="594623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94623" algn="l" defTabSz="594623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91935" algn="l" defTabSz="594623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89246" algn="l" defTabSz="594623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86558" algn="l" defTabSz="594623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83869" algn="l" defTabSz="594623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81181" algn="l" defTabSz="594623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78493" algn="l" defTabSz="594623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235" userDrawn="1">
          <p15:clr>
            <a:srgbClr val="C35EA4"/>
          </p15:clr>
        </p15:guide>
        <p15:guide id="17" pos="4662" userDrawn="1">
          <p15:clr>
            <a:srgbClr val="C35EA4"/>
          </p15:clr>
        </p15:guide>
        <p15:guide id="25" orient="horz" pos="541" userDrawn="1">
          <p15:clr>
            <a:srgbClr val="C35EA4"/>
          </p15:clr>
        </p15:guide>
        <p15:guide id="26" orient="horz" pos="5792" userDrawn="1">
          <p15:clr>
            <a:srgbClr val="C35EA4"/>
          </p15:clr>
        </p15:guide>
        <p15:guide id="27" orient="horz" pos="270" userDrawn="1">
          <p15:clr>
            <a:srgbClr val="A4A3A4"/>
          </p15:clr>
        </p15:guide>
        <p15:guide id="28" pos="118" userDrawn="1">
          <p15:clr>
            <a:srgbClr val="A4A3A4"/>
          </p15:clr>
        </p15:guide>
        <p15:guide id="29" orient="horz" pos="6065" userDrawn="1">
          <p15:clr>
            <a:srgbClr val="A4A3A4"/>
          </p15:clr>
        </p15:guide>
        <p15:guide id="30" pos="4778" userDrawn="1">
          <p15:clr>
            <a:srgbClr val="A4A3A4"/>
          </p15:clr>
        </p15:guide>
        <p15:guide id="31" orient="horz" pos="587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10" Type="http://schemas.openxmlformats.org/officeDocument/2006/relationships/image" Target="../media/image3.pn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EEC893-D3BC-561C-D8EB-3041D89B07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5D9F6A-5D12-015D-B992-5D53CFEC9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54012" y="4610504"/>
            <a:ext cx="7027861" cy="810662"/>
          </a:xfrm>
          <a:prstGeom prst="rect">
            <a:avLst/>
          </a:prstGeom>
          <a:solidFill>
            <a:srgbClr val="B9DCD2">
              <a:alpha val="21176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5ED73E4-D2E1-9EBB-D25D-A2AEA328A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54012" y="5481445"/>
            <a:ext cx="7027861" cy="810662"/>
          </a:xfrm>
          <a:prstGeom prst="rect">
            <a:avLst/>
          </a:prstGeom>
          <a:solidFill>
            <a:srgbClr val="B9DCD2">
              <a:alpha val="21176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95EDF81-FB61-8801-9C49-658828C7B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54012" y="6352386"/>
            <a:ext cx="7027861" cy="810662"/>
          </a:xfrm>
          <a:prstGeom prst="rect">
            <a:avLst/>
          </a:prstGeom>
          <a:solidFill>
            <a:srgbClr val="B9DCD2">
              <a:alpha val="21176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Picture 12" descr="A close-up of several colorful objects&#10;&#10;Description automatically generated">
            <a:extLst>
              <a:ext uri="{FF2B5EF4-FFF2-40B4-BE49-F238E27FC236}">
                <a16:creationId xmlns:a16="http://schemas.microsoft.com/office/drawing/2014/main" id="{96086E79-76EC-E04B-9C59-252CC16780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554" y="-1144"/>
            <a:ext cx="2391846" cy="3322008"/>
          </a:xfrm>
          <a:prstGeom prst="rect">
            <a:avLst/>
          </a:prstGeom>
        </p:spPr>
      </p:pic>
      <p:pic>
        <p:nvPicPr>
          <p:cNvPr id="37" name="Picture 36" descr="A close-up of colorful shapes&#10;&#10;Description automatically generated">
            <a:extLst>
              <a:ext uri="{FF2B5EF4-FFF2-40B4-BE49-F238E27FC236}">
                <a16:creationId xmlns:a16="http://schemas.microsoft.com/office/drawing/2014/main" id="{19AA69AC-BDF3-C328-EEED-6B4E2EACE1D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95" b="12939"/>
          <a:stretch/>
        </p:blipFill>
        <p:spPr>
          <a:xfrm>
            <a:off x="-14129" y="7517459"/>
            <a:ext cx="3822812" cy="254727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CEA49C83-C114-7999-9E9D-EEF4235F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613" y="1084862"/>
            <a:ext cx="5621337" cy="1231106"/>
          </a:xfrm>
        </p:spPr>
        <p:txBody>
          <a:bodyPr anchor="ctr"/>
          <a:lstStyle/>
          <a:p>
            <a:pPr defTabSz="932742">
              <a:lnSpc>
                <a:spcPts val="4800"/>
              </a:lnSpc>
            </a:pPr>
            <a:r>
              <a:rPr lang="en-US" sz="4400">
                <a:solidFill>
                  <a:srgbClr val="73262F"/>
                </a:solidFill>
                <a:latin typeface="Segoe UI" panose="020B0502040204020203" pitchFamily="34" charset="0"/>
              </a:rPr>
              <a:t>Security can </a:t>
            </a:r>
            <a:br>
              <a:rPr lang="en-US" sz="4400">
                <a:solidFill>
                  <a:srgbClr val="73262F"/>
                </a:solidFill>
                <a:latin typeface="Segoe UI" panose="020B0502040204020203" pitchFamily="34" charset="0"/>
              </a:rPr>
            </a:br>
            <a:r>
              <a:rPr lang="en-US" sz="4400">
                <a:solidFill>
                  <a:srgbClr val="73262F"/>
                </a:solidFill>
                <a:latin typeface="Segoe UI" panose="020B0502040204020203" pitchFamily="34" charset="0"/>
              </a:rPr>
              <a:t>be complicated.</a:t>
            </a:r>
            <a:endParaRPr lang="en-US" sz="4400" spc="-50">
              <a:solidFill>
                <a:srgbClr val="73262F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0764CBA-B815-B1C2-A894-69B7DCD3CDB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black">
          <a:xfrm>
            <a:off x="363537" y="2388298"/>
            <a:ext cx="532606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2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defTabSz="932742"/>
            <a:r>
              <a:rPr lang="en-US" sz="2000">
                <a:solidFill>
                  <a:srgbClr val="000000"/>
                </a:solidFill>
                <a:latin typeface="Segoe UI" panose="020B0502040204020203" pitchFamily="34" charset="0"/>
              </a:rPr>
              <a:t>Securing your business doesn’t have to be.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3B7D79-2579-7874-F0EB-53886DF00CDE}"/>
              </a:ext>
            </a:extLst>
          </p:cNvPr>
          <p:cNvSpPr txBox="1">
            <a:spLocks/>
          </p:cNvSpPr>
          <p:nvPr/>
        </p:nvSpPr>
        <p:spPr bwMode="black">
          <a:xfrm>
            <a:off x="363537" y="2980567"/>
            <a:ext cx="6777492" cy="4616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marR="0" indent="0" algn="l" defTabSz="5946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291465" marR="0" indent="-145733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27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8981" marR="0" indent="-127516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02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7389" marR="0" indent="-115372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893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2760" marR="0" indent="-107275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893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35213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32525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9837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7149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3" defTabSz="914367">
              <a:spcBef>
                <a:spcPts val="800"/>
              </a:spcBef>
            </a:pPr>
            <a:r>
              <a:rPr lang="en-US" sz="1500">
                <a:solidFill>
                  <a:srgbClr val="000000"/>
                </a:solidFill>
                <a:latin typeface="Segoe UI" panose="020B0502040204020203" pitchFamily="34" charset="0"/>
              </a:rPr>
              <a:t>While the growing opportunity to collaborate on work from any device is increasing productivity, it is also reshaping how we protect our crucial data.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F4A670B1-1F6F-7569-5257-582FAF8267CC}"/>
              </a:ext>
            </a:extLst>
          </p:cNvPr>
          <p:cNvSpPr txBox="1">
            <a:spLocks/>
          </p:cNvSpPr>
          <p:nvPr/>
        </p:nvSpPr>
        <p:spPr bwMode="black">
          <a:xfrm>
            <a:off x="354012" y="3605828"/>
            <a:ext cx="7037388" cy="92333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marR="0" indent="0" algn="l" defTabSz="5946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291465" marR="0" indent="-145733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27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8981" marR="0" indent="-127516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02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7389" marR="0" indent="-115372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893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2760" marR="0" indent="-107275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893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35213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32525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9837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7149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3" defTabSz="914367">
              <a:spcBef>
                <a:spcPts val="800"/>
              </a:spcBef>
            </a:pPr>
            <a:r>
              <a:rPr lang="en-US" sz="1500" dirty="0">
                <a:solidFill>
                  <a:schemeClr val="tx1"/>
                </a:solidFill>
                <a:latin typeface="Segoe UI" panose="020B0502040204020203" pitchFamily="34" charset="0"/>
              </a:rPr>
              <a:t>Bringing together security solutions like Microsoft Intune and Microsoft Defender,  Microsoft 365 Business Premium empowers organizations with cutting-edge capabilities to help enhance security, streamline management, and optimize productivity.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5C9A276-A6AF-5E4F-CA1C-FDF091BD0E6F}"/>
              </a:ext>
            </a:extLst>
          </p:cNvPr>
          <p:cNvSpPr txBox="1"/>
          <p:nvPr/>
        </p:nvSpPr>
        <p:spPr>
          <a:xfrm>
            <a:off x="4742033" y="8294697"/>
            <a:ext cx="2639841" cy="60529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About </a:t>
            </a:r>
            <a:r>
              <a:rPr lang="en-US" sz="900">
                <a:solidFill>
                  <a:srgbClr val="FF00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[Partner]</a:t>
            </a: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Fusce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posuere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, magna sed pulvinar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ultricies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purus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lectus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malesuada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libero, sit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commodo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magna eros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urna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E218E4E-B4A7-8B6E-431A-9606599C404C}"/>
              </a:ext>
            </a:extLst>
          </p:cNvPr>
          <p:cNvSpPr txBox="1">
            <a:spLocks/>
          </p:cNvSpPr>
          <p:nvPr/>
        </p:nvSpPr>
        <p:spPr>
          <a:xfrm>
            <a:off x="4742033" y="9039383"/>
            <a:ext cx="2639841" cy="46679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rgbClr val="FF00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[Partner CTA]</a:t>
            </a: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Learn more about our services &gt; </a:t>
            </a:r>
            <a:r>
              <a:rPr lang="en-US" sz="900">
                <a:solidFill>
                  <a:srgbClr val="FF00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[Link to partner website]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FB5587-CDEA-6581-D8EE-C03F51B3367E}"/>
              </a:ext>
            </a:extLst>
          </p:cNvPr>
          <p:cNvSpPr txBox="1"/>
          <p:nvPr/>
        </p:nvSpPr>
        <p:spPr>
          <a:xfrm>
            <a:off x="735346" y="8304222"/>
            <a:ext cx="2581225" cy="5539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2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[Flexible partner content space – templated but open ended]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consectetuer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 Maecenas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porttitor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congue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malesuada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A9C2FD-0F7A-8415-BBF1-D4B4479E7E7E}"/>
              </a:ext>
            </a:extLst>
          </p:cNvPr>
          <p:cNvSpPr txBox="1"/>
          <p:nvPr/>
        </p:nvSpPr>
        <p:spPr>
          <a:xfrm>
            <a:off x="265628" y="7422595"/>
            <a:ext cx="722737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583">
              <a:spcBef>
                <a:spcPts val="800"/>
              </a:spcBef>
              <a:buSzPct val="90000"/>
            </a:pPr>
            <a:r>
              <a:rPr lang="en-US" sz="1500">
                <a:solidFill>
                  <a:srgbClr val="7326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Learn how Microsoft 365 Business Premium enables users to be more secure, on any device, without compromising productivity.</a:t>
            </a:r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0181F25D-BA44-FBD8-47F5-49BECE62A9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5150" y="4731073"/>
            <a:ext cx="960337" cy="569525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5AB7926-B9D9-A42E-289E-322CEAEB4075}"/>
              </a:ext>
            </a:extLst>
          </p:cNvPr>
          <p:cNvSpPr txBox="1">
            <a:spLocks/>
          </p:cNvSpPr>
          <p:nvPr/>
        </p:nvSpPr>
        <p:spPr bwMode="black">
          <a:xfrm>
            <a:off x="2089458" y="4667984"/>
            <a:ext cx="5292415" cy="69249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marR="0" indent="0" algn="l" defTabSz="5946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291465" marR="0" indent="-145733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27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8981" marR="0" indent="-127516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02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7389" marR="0" indent="-115372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893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2760" marR="0" indent="-107275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893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35213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32525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9837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7149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033" lvl="0" indent="-171450" defTabSz="914367"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Protect your business data </a:t>
            </a:r>
          </a:p>
          <a:p>
            <a:pPr marL="182033" lvl="0" indent="-171450" defTabSz="914367"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Ensure employees have access to the tools they need</a:t>
            </a:r>
          </a:p>
          <a:p>
            <a:pPr marL="182033" lvl="0" indent="-171450" defTabSz="914367"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Unified and simple security controls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2287BE5-828C-48D7-20D3-E5AC610C1A51}"/>
              </a:ext>
            </a:extLst>
          </p:cNvPr>
          <p:cNvSpPr txBox="1">
            <a:spLocks/>
          </p:cNvSpPr>
          <p:nvPr/>
        </p:nvSpPr>
        <p:spPr bwMode="black">
          <a:xfrm>
            <a:off x="2089458" y="5534515"/>
            <a:ext cx="3360001" cy="69249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marR="0" indent="0" algn="l" defTabSz="5946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291465" marR="0" indent="-145733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27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8981" marR="0" indent="-127516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02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7389" marR="0" indent="-115372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893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2760" marR="0" indent="-107275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893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35213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32525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9837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7149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033" lvl="0" indent="-171450" defTabSz="914367"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Save time</a:t>
            </a:r>
          </a:p>
          <a:p>
            <a:pPr marL="182033" lvl="0" indent="-171450" defTabSz="914367"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Reduce costs </a:t>
            </a:r>
          </a:p>
          <a:p>
            <a:pPr marL="182033" lvl="0" indent="-171450" defTabSz="914367"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Decrease complexity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99D11D98-07FF-869C-1C3B-399C7E168886}"/>
              </a:ext>
            </a:extLst>
          </p:cNvPr>
          <p:cNvSpPr txBox="1">
            <a:spLocks/>
          </p:cNvSpPr>
          <p:nvPr/>
        </p:nvSpPr>
        <p:spPr bwMode="black">
          <a:xfrm>
            <a:off x="2089458" y="6530757"/>
            <a:ext cx="5061802" cy="4616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marR="0" indent="0" algn="l" defTabSz="5946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291465" marR="0" indent="-145733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27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8981" marR="0" indent="-127516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02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7389" marR="0" indent="-115372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893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2760" marR="0" indent="-107275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893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35213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32525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9837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7149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033" lvl="0" indent="-171450" defTabSz="914367"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Enable more secure collaboration</a:t>
            </a:r>
          </a:p>
          <a:p>
            <a:pPr marL="182033" lvl="0" indent="-171450" defTabSz="914367"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Protect the devices and applications they use daily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4AE7D52-7A89-4483-9366-4ECBA25B2F71}"/>
              </a:ext>
            </a:extLst>
          </p:cNvPr>
          <p:cNvGrpSpPr/>
          <p:nvPr/>
        </p:nvGrpSpPr>
        <p:grpSpPr>
          <a:xfrm>
            <a:off x="617944" y="6483193"/>
            <a:ext cx="954748" cy="568418"/>
            <a:chOff x="-2881437" y="4891558"/>
            <a:chExt cx="2524197" cy="1502803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0B9A2B40-5953-1251-877B-2F50E9F609B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1013731" y="4891558"/>
              <a:ext cx="656491" cy="1061970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7DFCF5E1-C9B6-F0D4-AD57-F82C8AE804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2881437" y="5038011"/>
              <a:ext cx="1755939" cy="1356350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57701D6-72DC-8160-213C-9EFBC9B8AAB6}"/>
              </a:ext>
            </a:extLst>
          </p:cNvPr>
          <p:cNvSpPr/>
          <p:nvPr/>
        </p:nvSpPr>
        <p:spPr bwMode="auto">
          <a:xfrm>
            <a:off x="3528025" y="8315516"/>
            <a:ext cx="956279" cy="404812"/>
          </a:xfrm>
          <a:prstGeom prst="roundRect">
            <a:avLst>
              <a:gd name="adj" fmla="val 15491"/>
            </a:avLst>
          </a:prstGeom>
          <a:solidFill>
            <a:srgbClr val="FFFFFF"/>
          </a:solidFill>
          <a:ln>
            <a:solidFill>
              <a:srgbClr val="FF006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s-MX" sz="900" err="1">
                <a:solidFill>
                  <a:srgbClr val="FF0066"/>
                </a:solidFill>
                <a:ea typeface="Segoe UI" pitchFamily="34" charset="0"/>
                <a:cs typeface="Segoe UI" pitchFamily="34" charset="0"/>
              </a:rPr>
              <a:t>Partner</a:t>
            </a:r>
            <a:r>
              <a:rPr lang="es-MX" sz="900">
                <a:solidFill>
                  <a:srgbClr val="FF0066"/>
                </a:solidFill>
                <a:ea typeface="Segoe UI" pitchFamily="34" charset="0"/>
                <a:cs typeface="Segoe UI" pitchFamily="34" charset="0"/>
              </a:rPr>
              <a:t> logo</a:t>
            </a:r>
            <a:endParaRPr lang="en-US" sz="900" err="1">
              <a:solidFill>
                <a:srgbClr val="FF0066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E85C8CF6-2259-8467-E9D8-DDFC730460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17395"/>
          <a:stretch/>
        </p:blipFill>
        <p:spPr>
          <a:xfrm>
            <a:off x="549240" y="5413879"/>
            <a:ext cx="1092156" cy="88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40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C73D23-0EFA-FA96-67D8-664F0196B5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D07FA6C-9D7A-A45B-5A18-32FE3C0DC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54012" y="4610504"/>
            <a:ext cx="7027861" cy="810662"/>
          </a:xfrm>
          <a:prstGeom prst="rect">
            <a:avLst/>
          </a:prstGeom>
          <a:solidFill>
            <a:srgbClr val="B9DCD2">
              <a:alpha val="21176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B3BC44-EC71-82EA-8F9D-CCF01E6C1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54012" y="5481445"/>
            <a:ext cx="7027861" cy="810662"/>
          </a:xfrm>
          <a:prstGeom prst="rect">
            <a:avLst/>
          </a:prstGeom>
          <a:solidFill>
            <a:srgbClr val="B9DCD2">
              <a:alpha val="21176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A612855-C6B1-F09F-D8EC-E22E1E92E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54012" y="6352386"/>
            <a:ext cx="7027861" cy="810662"/>
          </a:xfrm>
          <a:prstGeom prst="rect">
            <a:avLst/>
          </a:prstGeom>
          <a:solidFill>
            <a:srgbClr val="B9DCD2">
              <a:alpha val="21176"/>
            </a:srgb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BA7E0F7-C1A7-9907-942E-70D6A919BE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4012" y="1403905"/>
            <a:ext cx="7349659" cy="1231900"/>
          </a:xfrm>
        </p:spPr>
        <p:txBody>
          <a:bodyPr anchor="ctr"/>
          <a:lstStyle/>
          <a:p>
            <a:pPr defTabSz="932742">
              <a:lnSpc>
                <a:spcPts val="4800"/>
              </a:lnSpc>
            </a:pPr>
            <a:r>
              <a:rPr lang="en-US" sz="4400" dirty="0">
                <a:solidFill>
                  <a:srgbClr val="73262F"/>
                </a:solidFill>
                <a:latin typeface="Segoe UI" panose="020B0502040204020203" pitchFamily="34" charset="0"/>
              </a:rPr>
              <a:t>Security can be complicated.</a:t>
            </a:r>
            <a:endParaRPr lang="en-US" sz="4400" spc="-50" dirty="0">
              <a:solidFill>
                <a:srgbClr val="73262F"/>
              </a:solidFill>
              <a:latin typeface="Segoe UI" panose="020B0502040204020203" pitchFamily="34" charset="0"/>
            </a:endParaRP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97C550A5-8F58-56A9-869B-60D3BA29474D}"/>
              </a:ext>
            </a:extLst>
          </p:cNvPr>
          <p:cNvSpPr>
            <a:spLocks noGrp="1"/>
          </p:cNvSpPr>
          <p:nvPr>
            <p:ph type="body" sz="quarter" idx="4294967295" hasCustomPrompt="1"/>
          </p:nvPr>
        </p:nvSpPr>
        <p:spPr bwMode="black">
          <a:xfrm>
            <a:off x="354012" y="2387600"/>
            <a:ext cx="5326063" cy="307975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2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pPr defTabSz="932742"/>
            <a:r>
              <a:rPr lang="en-US" sz="2000">
                <a:solidFill>
                  <a:srgbClr val="000000"/>
                </a:solidFill>
                <a:latin typeface="Segoe UI" panose="020B0502040204020203" pitchFamily="34" charset="0"/>
              </a:rPr>
              <a:t>Securing your business doesn’t have to be.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ED70CC-4F17-E560-AB34-E66E8420EB77}"/>
              </a:ext>
            </a:extLst>
          </p:cNvPr>
          <p:cNvSpPr txBox="1">
            <a:spLocks/>
          </p:cNvSpPr>
          <p:nvPr/>
        </p:nvSpPr>
        <p:spPr bwMode="black">
          <a:xfrm>
            <a:off x="363537" y="2980567"/>
            <a:ext cx="6777492" cy="4616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marR="0" indent="0" algn="l" defTabSz="5946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291465" marR="0" indent="-145733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27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8981" marR="0" indent="-127516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02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7389" marR="0" indent="-115372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893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2760" marR="0" indent="-107275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893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35213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32525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9837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7149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3" defTabSz="914367">
              <a:spcBef>
                <a:spcPts val="800"/>
              </a:spcBef>
            </a:pPr>
            <a:r>
              <a:rPr lang="en-US" sz="1500" dirty="0">
                <a:solidFill>
                  <a:srgbClr val="000000"/>
                </a:solidFill>
                <a:latin typeface="Segoe UI" panose="020B0502040204020203" pitchFamily="34" charset="0"/>
              </a:rPr>
              <a:t>While the growing opportunity to collaborate on work from any device is increasing productivity, it is also reshaping how we protect our crucial data.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861265C-FEB0-32D4-E742-5A228C028150}"/>
              </a:ext>
            </a:extLst>
          </p:cNvPr>
          <p:cNvSpPr txBox="1">
            <a:spLocks/>
          </p:cNvSpPr>
          <p:nvPr/>
        </p:nvSpPr>
        <p:spPr bwMode="black">
          <a:xfrm>
            <a:off x="354012" y="3605828"/>
            <a:ext cx="7037388" cy="923330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marR="0" indent="0" algn="l" defTabSz="5946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291465" marR="0" indent="-145733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27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8981" marR="0" indent="-127516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02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7389" marR="0" indent="-115372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893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2760" marR="0" indent="-107275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893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35213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32525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9837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7149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583" defTabSz="914367">
              <a:spcBef>
                <a:spcPts val="800"/>
              </a:spcBef>
            </a:pPr>
            <a:r>
              <a:rPr lang="en-US" sz="1500" dirty="0">
                <a:solidFill>
                  <a:schemeClr val="tx1"/>
                </a:solidFill>
                <a:latin typeface="Segoe UI" panose="020B0502040204020203" pitchFamily="34" charset="0"/>
              </a:rPr>
              <a:t>Bringing </a:t>
            </a:r>
            <a:r>
              <a:rPr lang="en-US" sz="1500">
                <a:solidFill>
                  <a:schemeClr val="tx1"/>
                </a:solidFill>
                <a:latin typeface="Segoe UI" panose="020B0502040204020203" pitchFamily="34" charset="0"/>
              </a:rPr>
              <a:t>together security </a:t>
            </a:r>
            <a:r>
              <a:rPr lang="en-US" sz="1500" dirty="0">
                <a:solidFill>
                  <a:schemeClr val="tx1"/>
                </a:solidFill>
                <a:latin typeface="Segoe UI" panose="020B0502040204020203" pitchFamily="34" charset="0"/>
              </a:rPr>
              <a:t>solutions like Microsoft Intune and Microsoft Defender,  Microsoft 365 Business Premium empowers organizations with cutting-edge capabilities to help enhance security, streamline management, and optimize productivity.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F8B62F9-0EB4-9A9D-443F-644FA6A142DF}"/>
              </a:ext>
            </a:extLst>
          </p:cNvPr>
          <p:cNvSpPr txBox="1"/>
          <p:nvPr/>
        </p:nvSpPr>
        <p:spPr>
          <a:xfrm>
            <a:off x="4742033" y="8294697"/>
            <a:ext cx="2639841" cy="60529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About </a:t>
            </a:r>
            <a:r>
              <a:rPr lang="en-US" sz="900">
                <a:solidFill>
                  <a:srgbClr val="FF00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[Partner]</a:t>
            </a: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Fusce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posuere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, magna sed pulvinar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ultricies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purus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lectus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malesuada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libero, sit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commodo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magna eros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quis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urna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63F001-D689-BEEE-6F90-38093E1463C4}"/>
              </a:ext>
            </a:extLst>
          </p:cNvPr>
          <p:cNvSpPr txBox="1">
            <a:spLocks/>
          </p:cNvSpPr>
          <p:nvPr/>
        </p:nvSpPr>
        <p:spPr>
          <a:xfrm>
            <a:off x="4742033" y="9039383"/>
            <a:ext cx="2639841" cy="46679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R="0" lvl="0" indent="0" fontAlgn="base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sz="900">
                <a:solidFill>
                  <a:srgbClr val="FF00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[Partner CTA]</a:t>
            </a:r>
          </a:p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Learn more about our services &gt; </a:t>
            </a:r>
            <a:r>
              <a:rPr lang="en-US" sz="900">
                <a:solidFill>
                  <a:srgbClr val="FF00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[Link to partner website]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A52C003-6B18-349B-0081-7C3D9F83AD65}"/>
              </a:ext>
            </a:extLst>
          </p:cNvPr>
          <p:cNvSpPr txBox="1"/>
          <p:nvPr/>
        </p:nvSpPr>
        <p:spPr>
          <a:xfrm>
            <a:off x="735346" y="8304222"/>
            <a:ext cx="2581225" cy="55399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-2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[Flexible partner content space – templated but open ended] 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Lorem ipsum dolor sit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amet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consectetuer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adipiscing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elit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 Maecenas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porttitor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congue</a:t>
            </a: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kumimoji="0" lang="en-US" sz="900" b="0" i="0" u="none" strike="noStrike" kern="1200" cap="none" spc="0" normalizeH="0" baseline="0" noProof="0" err="1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malesuada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F7AFFD-7232-B008-B1DC-932F939339B6}"/>
              </a:ext>
            </a:extLst>
          </p:cNvPr>
          <p:cNvSpPr txBox="1"/>
          <p:nvPr/>
        </p:nvSpPr>
        <p:spPr>
          <a:xfrm>
            <a:off x="265628" y="7422595"/>
            <a:ext cx="7227371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583">
              <a:spcBef>
                <a:spcPts val="800"/>
              </a:spcBef>
              <a:buSzPct val="90000"/>
            </a:pPr>
            <a:r>
              <a:rPr lang="en-US" sz="1500">
                <a:solidFill>
                  <a:srgbClr val="7326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Learn how Microsoft 365 Business Premium enables users to be more secure, on any device, without compromising productivity.</a:t>
            </a:r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7BBF9E16-5993-CCB2-53F8-1811526187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5150" y="4731073"/>
            <a:ext cx="960337" cy="569525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525E42DE-5D3C-4797-D06F-E2DACFEC2467}"/>
              </a:ext>
            </a:extLst>
          </p:cNvPr>
          <p:cNvSpPr txBox="1">
            <a:spLocks/>
          </p:cNvSpPr>
          <p:nvPr/>
        </p:nvSpPr>
        <p:spPr bwMode="black">
          <a:xfrm>
            <a:off x="2089458" y="4667984"/>
            <a:ext cx="5292415" cy="69249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marR="0" indent="0" algn="l" defTabSz="5946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291465" marR="0" indent="-145733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27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8981" marR="0" indent="-127516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02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7389" marR="0" indent="-115372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893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2760" marR="0" indent="-107275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893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35213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32525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9837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7149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033" lvl="0" indent="-171450" defTabSz="914367"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Protect your business data </a:t>
            </a:r>
          </a:p>
          <a:p>
            <a:pPr marL="182033" lvl="0" indent="-171450" defTabSz="914367"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Ensure employees have access to the tools they need</a:t>
            </a:r>
          </a:p>
          <a:p>
            <a:pPr marL="182033" lvl="0" indent="-171450" defTabSz="914367"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Unified and simple security controls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B3448928-FFE7-06C0-ADF6-50608FC78FF1}"/>
              </a:ext>
            </a:extLst>
          </p:cNvPr>
          <p:cNvSpPr txBox="1">
            <a:spLocks/>
          </p:cNvSpPr>
          <p:nvPr/>
        </p:nvSpPr>
        <p:spPr bwMode="black">
          <a:xfrm>
            <a:off x="2089458" y="5534515"/>
            <a:ext cx="3360001" cy="69249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marR="0" indent="0" algn="l" defTabSz="5946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291465" marR="0" indent="-145733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27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8981" marR="0" indent="-127516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02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7389" marR="0" indent="-115372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893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2760" marR="0" indent="-107275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893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35213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32525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9837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7149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033" lvl="0" indent="-171450" defTabSz="914367"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Save time</a:t>
            </a:r>
          </a:p>
          <a:p>
            <a:pPr marL="182033" lvl="0" indent="-171450" defTabSz="914367"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Reduce costs </a:t>
            </a:r>
          </a:p>
          <a:p>
            <a:pPr marL="182033" lvl="0" indent="-171450" defTabSz="914367"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Decrease complexity 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C55ECB6-C4FE-87EB-BBDF-8C01A1978AF6}"/>
              </a:ext>
            </a:extLst>
          </p:cNvPr>
          <p:cNvSpPr txBox="1">
            <a:spLocks/>
          </p:cNvSpPr>
          <p:nvPr/>
        </p:nvSpPr>
        <p:spPr bwMode="black">
          <a:xfrm>
            <a:off x="2089458" y="6530757"/>
            <a:ext cx="5061802" cy="461665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0" marR="0" indent="0" algn="l" defTabSz="5946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600" kern="1200" spc="0" baseline="0">
                <a:solidFill>
                  <a:schemeClr val="tx2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  <a:lvl2pPr marL="291465" marR="0" indent="-145733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275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8981" marR="0" indent="-127516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02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7389" marR="0" indent="-115372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893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52760" marR="0" indent="-107275" algn="l" defTabSz="59462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893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35213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32525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29837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27149" indent="-148656" algn="l" defTabSz="59462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033" lvl="0" indent="-171450" defTabSz="914367"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Enable more secure collaboration</a:t>
            </a:r>
          </a:p>
          <a:p>
            <a:pPr marL="182033" lvl="0" indent="-171450" defTabSz="914367">
              <a:buFont typeface="Arial" panose="020B0604020202020204" pitchFamily="34" charset="0"/>
              <a:buChar char="•"/>
            </a:pPr>
            <a:r>
              <a:rPr lang="en-US" sz="150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Protect the devices and applications they use daily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6302C90-D76B-887D-8932-49366F3EC9BC}"/>
              </a:ext>
            </a:extLst>
          </p:cNvPr>
          <p:cNvGrpSpPr/>
          <p:nvPr/>
        </p:nvGrpSpPr>
        <p:grpSpPr>
          <a:xfrm>
            <a:off x="617944" y="6483193"/>
            <a:ext cx="954748" cy="568418"/>
            <a:chOff x="-2881437" y="4891558"/>
            <a:chExt cx="2524197" cy="1502803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17422114-3C40-0A9A-A37D-379361B72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1013731" y="4891558"/>
              <a:ext cx="656491" cy="1061970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95D74BD5-DDA3-920B-220E-4158E2083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2881437" y="5038011"/>
              <a:ext cx="1755939" cy="1356350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0BE5D41-8A38-1B7A-8D2F-A82C62B9C4F4}"/>
              </a:ext>
            </a:extLst>
          </p:cNvPr>
          <p:cNvSpPr/>
          <p:nvPr/>
        </p:nvSpPr>
        <p:spPr bwMode="auto">
          <a:xfrm>
            <a:off x="5680076" y="509985"/>
            <a:ext cx="1719262" cy="967362"/>
          </a:xfrm>
          <a:prstGeom prst="roundRect">
            <a:avLst>
              <a:gd name="adj" fmla="val 15491"/>
            </a:avLst>
          </a:prstGeom>
          <a:solidFill>
            <a:srgbClr val="FFFFFF"/>
          </a:solidFill>
          <a:ln>
            <a:solidFill>
              <a:srgbClr val="FF0066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s-MX" sz="900" err="1">
                <a:solidFill>
                  <a:srgbClr val="FF0066"/>
                </a:solidFill>
                <a:ea typeface="Segoe UI" pitchFamily="34" charset="0"/>
                <a:cs typeface="Segoe UI" pitchFamily="34" charset="0"/>
              </a:rPr>
              <a:t>Partner</a:t>
            </a:r>
            <a:r>
              <a:rPr lang="es-MX" sz="900">
                <a:solidFill>
                  <a:srgbClr val="FF0066"/>
                </a:solidFill>
                <a:ea typeface="Segoe UI" pitchFamily="34" charset="0"/>
                <a:cs typeface="Segoe UI" pitchFamily="34" charset="0"/>
              </a:rPr>
              <a:t> logo</a:t>
            </a:r>
            <a:endParaRPr lang="en-US" sz="900" err="1">
              <a:solidFill>
                <a:srgbClr val="FF0066"/>
              </a:soli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15074F09-0EED-424F-E39A-232850D1E2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l="17395"/>
          <a:stretch/>
        </p:blipFill>
        <p:spPr>
          <a:xfrm>
            <a:off x="549240" y="5413879"/>
            <a:ext cx="1092156" cy="880913"/>
          </a:xfrm>
          <a:prstGeom prst="rect">
            <a:avLst/>
          </a:prstGeom>
        </p:spPr>
      </p:pic>
      <p:pic>
        <p:nvPicPr>
          <p:cNvPr id="9" name="MS logo gray - EMF">
            <a:extLst>
              <a:ext uri="{FF2B5EF4-FFF2-40B4-BE49-F238E27FC236}">
                <a16:creationId xmlns:a16="http://schemas.microsoft.com/office/drawing/2014/main" id="{1015CB06-2A67-2A78-25E7-D2DAAF2ECC6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451" t="32475" r="10216" b="33708"/>
          <a:stretch/>
        </p:blipFill>
        <p:spPr bwMode="black">
          <a:xfrm>
            <a:off x="373063" y="428625"/>
            <a:ext cx="1555945" cy="24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90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icrosoft 365 Template Light">
  <a:themeElements>
    <a:clrScheme name="Custom 3">
      <a:dk1>
        <a:srgbClr val="091F2C"/>
      </a:dk1>
      <a:lt1>
        <a:srgbClr val="FFF8F3"/>
      </a:lt1>
      <a:dk2>
        <a:srgbClr val="091F2C"/>
      </a:dk2>
      <a:lt2>
        <a:srgbClr val="E8E6DF"/>
      </a:lt2>
      <a:accent1>
        <a:srgbClr val="225B62"/>
      </a:accent1>
      <a:accent2>
        <a:srgbClr val="2A446F"/>
      </a:accent2>
      <a:accent3>
        <a:srgbClr val="702573"/>
      </a:accent3>
      <a:accent4>
        <a:srgbClr val="FFA38B"/>
      </a:accent4>
      <a:accent5>
        <a:srgbClr val="8DE971"/>
      </a:accent5>
      <a:accent6>
        <a:srgbClr val="FFE399"/>
      </a:accent6>
      <a:hlink>
        <a:srgbClr val="0078D4"/>
      </a:hlink>
      <a:folHlink>
        <a:srgbClr val="0078D4"/>
      </a:folHlink>
    </a:clrScheme>
    <a:fontScheme name="Microsoft 365">
      <a:majorFont>
        <a:latin typeface="Segoe Sans Display"/>
        <a:ea typeface=""/>
        <a:cs typeface=""/>
      </a:majorFont>
      <a:minorFont>
        <a:latin typeface="Segoe Sans Display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Presentation3" id="{322926FB-985A-AC4B-AC13-6E9B93D03F26}" vid="{CB7384DC-FB73-F543-9027-6C38279328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Light Orange">
      <a:srgbClr val="FF9349"/>
    </a:custClr>
    <a:custClr name="Light Yellow">
      <a:srgbClr val="FEF000"/>
    </a:custClr>
    <a:custClr name="Light Green">
      <a:srgbClr val="9BF00B"/>
    </a:custClr>
    <a:custClr name="Light Teal">
      <a:srgbClr val="30E5D0"/>
    </a:custClr>
    <a:custClr name="Light Blue">
      <a:srgbClr val="50E6FF"/>
    </a:custClr>
    <a:custClr name="Light Purple">
      <a:srgbClr val="D59DFF"/>
    </a:custClr>
    <a:custClr name="White">
      <a:srgbClr val="FFFFFF"/>
    </a:custClr>
    <a:custClr name="Extra Light Gray">
      <a:srgbClr val="F2F2F2"/>
    </a:custClr>
    <a:custClr name="Light Gray">
      <a:srgbClr val="E6E6E6"/>
    </a:custClr>
    <a:custClr name="Gray">
      <a:srgbClr val="D2D2D2"/>
    </a:custClr>
    <a:custClr name="Orange">
      <a:srgbClr val="D83B01"/>
    </a:custClr>
    <a:custClr name="Yellow">
      <a:srgbClr val="FFB900"/>
    </a:custClr>
    <a:custClr name="Green">
      <a:srgbClr val="107C10"/>
    </a:custClr>
    <a:custClr name="Teal">
      <a:srgbClr val="008575"/>
    </a:custClr>
    <a:custClr name="Blue">
      <a:srgbClr val="0078D4"/>
    </a:custClr>
    <a:custClr name="Purple">
      <a:srgbClr val="8661C5"/>
    </a:custClr>
    <a:custClr name="Mid Gray">
      <a:srgbClr val="737373"/>
    </a:custClr>
    <a:custClr name="Dark Gray">
      <a:srgbClr val="505050"/>
    </a:custClr>
    <a:custClr name="Extra Dark Gray">
      <a:srgbClr val="2F2F2F"/>
    </a:custClr>
    <a:custClr name="Rick Black">
      <a:srgbClr val="000000"/>
    </a:custClr>
    <a:custClr name="Dark Orange">
      <a:srgbClr val="6B2929"/>
    </a:custClr>
    <a:custClr name="Dark Yellow">
      <a:srgbClr val="6A4B16"/>
    </a:custClr>
    <a:custClr name="Dark Green">
      <a:srgbClr val="054B16"/>
    </a:custClr>
    <a:custClr name="Dark Teal">
      <a:srgbClr val="274B47"/>
    </a:custClr>
    <a:custClr name="Dark Blue">
      <a:srgbClr val="243A5E"/>
    </a:custClr>
    <a:custClr name="Dark Purple">
      <a:srgbClr val="3B2E58"/>
    </a:custClr>
  </a:custClr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Light Orange">
      <a:srgbClr val="FF9349"/>
    </a:custClr>
    <a:custClr name="Light Yellow">
      <a:srgbClr val="FEF000"/>
    </a:custClr>
    <a:custClr name="Light Green">
      <a:srgbClr val="9BF00B"/>
    </a:custClr>
    <a:custClr name="Light Teal">
      <a:srgbClr val="30E5D0"/>
    </a:custClr>
    <a:custClr name="Light Blue">
      <a:srgbClr val="50E6FF"/>
    </a:custClr>
    <a:custClr name="Light Purple">
      <a:srgbClr val="D59DFF"/>
    </a:custClr>
    <a:custClr name="White">
      <a:srgbClr val="FFFFFF"/>
    </a:custClr>
    <a:custClr name="Extra Light Gray">
      <a:srgbClr val="F2F2F2"/>
    </a:custClr>
    <a:custClr name="Light Gray">
      <a:srgbClr val="E6E6E6"/>
    </a:custClr>
    <a:custClr name="Gray">
      <a:srgbClr val="D2D2D2"/>
    </a:custClr>
    <a:custClr name="Orange">
      <a:srgbClr val="D83B01"/>
    </a:custClr>
    <a:custClr name="Yellow">
      <a:srgbClr val="FFB900"/>
    </a:custClr>
    <a:custClr name="Green">
      <a:srgbClr val="107C10"/>
    </a:custClr>
    <a:custClr name="Teal">
      <a:srgbClr val="008575"/>
    </a:custClr>
    <a:custClr name="Blue">
      <a:srgbClr val="0078D4"/>
    </a:custClr>
    <a:custClr name="Purple">
      <a:srgbClr val="8661C5"/>
    </a:custClr>
    <a:custClr name="Mid Gray">
      <a:srgbClr val="737373"/>
    </a:custClr>
    <a:custClr name="Dark Gray">
      <a:srgbClr val="505050"/>
    </a:custClr>
    <a:custClr name="Extra Dark Gray">
      <a:srgbClr val="2F2F2F"/>
    </a:custClr>
    <a:custClr name="Rick Black">
      <a:srgbClr val="000000"/>
    </a:custClr>
    <a:custClr name="Dark Orange">
      <a:srgbClr val="6B2929"/>
    </a:custClr>
    <a:custClr name="Dark Yellow">
      <a:srgbClr val="6A4B16"/>
    </a:custClr>
    <a:custClr name="Dark Green">
      <a:srgbClr val="054B16"/>
    </a:custClr>
    <a:custClr name="Dark Teal">
      <a:srgbClr val="274B47"/>
    </a:custClr>
    <a:custClr name="Dark Blue">
      <a:srgbClr val="243A5E"/>
    </a:custClr>
    <a:custClr name="Dark Purple">
      <a:srgbClr val="3B2E58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DDA5F8B4614644A2371BE267E6E4DF" ma:contentTypeVersion="21" ma:contentTypeDescription="Create a new document." ma:contentTypeScope="" ma:versionID="dad99e897ff625af82136fceae7e160a">
  <xsd:schema xmlns:xsd="http://www.w3.org/2001/XMLSchema" xmlns:xs="http://www.w3.org/2001/XMLSchema" xmlns:p="http://schemas.microsoft.com/office/2006/metadata/properties" xmlns:ns1="http://schemas.microsoft.com/sharepoint/v3" xmlns:ns2="715f6bc3-c24a-4728-a3e4-42f114e3c646" xmlns:ns3="d8f1fb43-c02f-4210-800b-ab0352715dc3" targetNamespace="http://schemas.microsoft.com/office/2006/metadata/properties" ma:root="true" ma:fieldsID="c52bfd25c0f47cda5a5a74709083c8f4" ns1:_="" ns2:_="" ns3:_="">
    <xsd:import namespace="http://schemas.microsoft.com/sharepoint/v3"/>
    <xsd:import namespace="715f6bc3-c24a-4728-a3e4-42f114e3c646"/>
    <xsd:import namespace="d8f1fb43-c02f-4210-800b-ab0352715d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h2f302aa81694f8ca7c63d10a172d456" minOccurs="0"/>
                <xsd:element ref="ns3:TaxCatchAll" minOccurs="0"/>
                <xsd:element ref="ns2:MediaServiceDocTag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f6bc3-c24a-4728-a3e4-42f114e3c6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h2f302aa81694f8ca7c63d10a172d456" ma:index="15" nillable="true" ma:taxonomy="true" ma:internalName="h2f302aa81694f8ca7c63d10a172d456" ma:taxonomyFieldName="Tag" ma:displayName="Tag" ma:default="" ma:fieldId="{12f302aa-8169-4f8c-a7c6-3d10a172d456}" ma:taxonomyMulti="true" ma:sspId="e385fb40-52d4-4fae-9c5b-3e8ff8a5878e" ma:termSetId="ba7d726e-146d-4ef1-96cc-2d5323f47c5b" ma:anchorId="7dfb7b09-2cec-48c1-b7ee-df7af0f05c15" ma:open="false" ma:isKeyword="false">
      <xsd:complexType>
        <xsd:sequence>
          <xsd:element ref="pc:Terms" minOccurs="0" maxOccurs="1"/>
        </xsd:sequence>
      </xsd:complexType>
    </xsd:element>
    <xsd:element name="MediaServiceDocTags" ma:index="17" nillable="true" ma:displayName="MediaServiceDocTags" ma:hidden="true" ma:internalName="MediaServiceDocTag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7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f1fb43-c02f-4210-800b-ab0352715dc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2499c3f0-7548-466d-bba2-23225758529c}" ma:internalName="TaxCatchAll" ma:showField="CatchAllData" ma:web="d8f1fb43-c02f-4210-800b-ab0352715d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8f1fb43-c02f-4210-800b-ab0352715dc3" xsi:nil="true"/>
    <lcf76f155ced4ddcb4097134ff3c332f xmlns="715f6bc3-c24a-4728-a3e4-42f114e3c646">
      <Terms xmlns="http://schemas.microsoft.com/office/infopath/2007/PartnerControls"/>
    </lcf76f155ced4ddcb4097134ff3c332f>
    <h2f302aa81694f8ca7c63d10a172d456 xmlns="715f6bc3-c24a-4728-a3e4-42f114e3c646">
      <Terms xmlns="http://schemas.microsoft.com/office/infopath/2007/PartnerControls"/>
    </h2f302aa81694f8ca7c63d10a172d456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FB5C0C1-4A48-416C-A9DB-CCC9BB1DF6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5f6bc3-c24a-4728-a3e4-42f114e3c646"/>
    <ds:schemaRef ds:uri="d8f1fb43-c02f-4210-800b-ab0352715d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90F116-B58F-4255-B05B-DA3808E0E5C6}">
  <ds:schemaRefs>
    <ds:schemaRef ds:uri="1b7c06a1-1aa9-4ffb-acc3-69175dc60550"/>
    <ds:schemaRef ds:uri="715f6bc3-c24a-4728-a3e4-42f114e3c646"/>
    <ds:schemaRef ds:uri="81d62c47-1ee8-4b15-a2ba-e551e210471e"/>
    <ds:schemaRef ds:uri="d8f1fb43-c02f-4210-800b-ab0352715dc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72f988bf-86f1-41af-91ab-2d7cd011db47}" enabled="0" method="" siteId="{72f988bf-86f1-41af-91ab-2d7cd011db47}" actionId="{007e96c5-903c-435f-ad55-534a436ed56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Microsoft-365-Commercial-PowerPoint-Template</Template>
  <TotalTime>82</TotalTime>
  <Words>395</Words>
  <Application>Microsoft Office PowerPoint</Application>
  <PresentationFormat>Custom</PresentationFormat>
  <Paragraphs>38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Segoe UI</vt:lpstr>
      <vt:lpstr>Arial</vt:lpstr>
      <vt:lpstr>Wingdings</vt:lpstr>
      <vt:lpstr>Segoe UI Semibold</vt:lpstr>
      <vt:lpstr>Segoe Sans Display</vt:lpstr>
      <vt:lpstr>Microsoft 365 Template Light</vt:lpstr>
      <vt:lpstr>Security can  be complicated.</vt:lpstr>
      <vt:lpstr>Security can be complicated.</vt:lpstr>
    </vt:vector>
  </TitlesOfParts>
  <Manager>&lt;Comms manager name here&gt;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>Microsoft Build</dc:subject>
  <dc:creator>Michelle de la Vega</dc:creator>
  <cp:keywords>Microsoft Build</cp:keywords>
  <dc:description/>
  <cp:lastModifiedBy>Andrew Rostad (Unify Consulting LLC)</cp:lastModifiedBy>
  <cp:revision>1</cp:revision>
  <cp:lastPrinted>2023-02-15T20:48:24Z</cp:lastPrinted>
  <dcterms:created xsi:type="dcterms:W3CDTF">2024-12-24T17:58:13Z</dcterms:created>
  <dcterms:modified xsi:type="dcterms:W3CDTF">2025-04-08T21:43:51Z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0x0101001CDDA5F8B4614644A2371BE267E6E4DF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/>
  </property>
  <property fmtid="{D5CDD505-2E9C-101B-9397-08002B2CF9AE}" pid="7" name="Track">
    <vt:lpwstr/>
  </property>
  <property fmtid="{D5CDD505-2E9C-101B-9397-08002B2CF9AE}" pid="8" name="Event Location">
    <vt:lpwstr/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MSIP_Label_f42aa342-8706-4288-bd11-ebb85995028c_Enabled">
    <vt:lpwstr>True</vt:lpwstr>
  </property>
  <property fmtid="{D5CDD505-2E9C-101B-9397-08002B2CF9AE}" pid="12" name="MSIP_Label_f42aa342-8706-4288-bd11-ebb85995028c_SiteId">
    <vt:lpwstr>72f988bf-86f1-41af-91ab-2d7cd011db47</vt:lpwstr>
  </property>
  <property fmtid="{D5CDD505-2E9C-101B-9397-08002B2CF9AE}" pid="13" name="MSIP_Label_f42aa342-8706-4288-bd11-ebb85995028c_Ref">
    <vt:lpwstr>https://api.informationprotection.azure.com/api/72f988bf-86f1-41af-91ab-2d7cd011db47</vt:lpwstr>
  </property>
  <property fmtid="{D5CDD505-2E9C-101B-9397-08002B2CF9AE}" pid="14" name="MSIP_Label_f42aa342-8706-4288-bd11-ebb85995028c_SetDate">
    <vt:lpwstr>2017-08-29T14:27:20.8568347-07:00</vt:lpwstr>
  </property>
  <property fmtid="{D5CDD505-2E9C-101B-9397-08002B2CF9AE}" pid="15" name="MSIP_Label_f42aa342-8706-4288-bd11-ebb85995028c_Name">
    <vt:lpwstr>General</vt:lpwstr>
  </property>
  <property fmtid="{D5CDD505-2E9C-101B-9397-08002B2CF9AE}" pid="16" name="MSIP_Label_f42aa342-8706-4288-bd11-ebb85995028c_Extended_MSFT_Method">
    <vt:lpwstr>Automatic</vt:lpwstr>
  </property>
  <property fmtid="{D5CDD505-2E9C-101B-9397-08002B2CF9AE}" pid="17" name="Sensitivity">
    <vt:lpwstr>General</vt:lpwstr>
  </property>
  <property fmtid="{D5CDD505-2E9C-101B-9397-08002B2CF9AE}" pid="18" name="Metadata">
    <vt:lpwstr/>
  </property>
  <property fmtid="{D5CDD505-2E9C-101B-9397-08002B2CF9AE}" pid="19" name="MediaServiceImageTags">
    <vt:lpwstr/>
  </property>
  <property fmtid="{D5CDD505-2E9C-101B-9397-08002B2CF9AE}" pid="20" name="Tag">
    <vt:lpwstr/>
  </property>
</Properties>
</file>