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49B9F2-DD8F-4FEF-A309-EC75E26DE101}" v="4" dt="2025-05-23T16:39:41.1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2220" y="3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Rostad (Unify Consulting LLC)" userId="28579d0d-9747-4ef8-872a-ac9547b07bb9" providerId="ADAL" clId="{B31A3257-9957-424A-81F0-819CE1BADCE6}"/>
    <pc:docChg chg="delSld">
      <pc:chgData name="Andrew Rostad (Unify Consulting LLC)" userId="28579d0d-9747-4ef8-872a-ac9547b07bb9" providerId="ADAL" clId="{B31A3257-9957-424A-81F0-819CE1BADCE6}" dt="2025-03-04T23:10:02.576" v="0" actId="47"/>
      <pc:docMkLst>
        <pc:docMk/>
      </pc:docMkLst>
      <pc:sldChg chg="del">
        <pc:chgData name="Andrew Rostad (Unify Consulting LLC)" userId="28579d0d-9747-4ef8-872a-ac9547b07bb9" providerId="ADAL" clId="{B31A3257-9957-424A-81F0-819CE1BADCE6}" dt="2025-03-04T23:10:02.576" v="0" actId="47"/>
        <pc:sldMkLst>
          <pc:docMk/>
          <pc:sldMk cId="1991554827" sldId="256"/>
        </pc:sldMkLst>
      </pc:sldChg>
    </pc:docChg>
  </pc:docChgLst>
  <pc:docChgLst>
    <pc:chgData name="Rickey Bird" userId="37c68a09-e847-40b9-ad78-52590614b9cc" providerId="ADAL" clId="{75A7D9EB-85A7-43F3-9928-5601342D2DEB}"/>
    <pc:docChg chg="modSld">
      <pc:chgData name="Rickey Bird" userId="37c68a09-e847-40b9-ad78-52590614b9cc" providerId="ADAL" clId="{75A7D9EB-85A7-43F3-9928-5601342D2DEB}" dt="2025-02-20T18:20:16.696" v="22" actId="20577"/>
      <pc:docMkLst>
        <pc:docMk/>
      </pc:docMkLst>
      <pc:sldChg chg="modSp modAnim">
        <pc:chgData name="Rickey Bird" userId="37c68a09-e847-40b9-ad78-52590614b9cc" providerId="ADAL" clId="{75A7D9EB-85A7-43F3-9928-5601342D2DEB}" dt="2025-02-20T18:20:16.696" v="22" actId="20577"/>
        <pc:sldMkLst>
          <pc:docMk/>
          <pc:sldMk cId="4187337462" sldId="257"/>
        </pc:sldMkLst>
      </pc:sldChg>
    </pc:docChg>
  </pc:docChgLst>
  <pc:docChgLst>
    <pc:chgData name="Andrew Rostad (Unify Consulting LLC)" userId="28579d0d-9747-4ef8-872a-ac9547b07bb9" providerId="ADAL" clId="{D222DD0B-17AE-4AED-B762-CA076FD5EF2D}"/>
    <pc:docChg chg="modSld">
      <pc:chgData name="Andrew Rostad (Unify Consulting LLC)" userId="28579d0d-9747-4ef8-872a-ac9547b07bb9" providerId="ADAL" clId="{D222DD0B-17AE-4AED-B762-CA076FD5EF2D}" dt="2025-04-09T21:30:22.556" v="18"/>
      <pc:docMkLst>
        <pc:docMk/>
      </pc:docMkLst>
      <pc:sldChg chg="addSp modSp mod modAnim">
        <pc:chgData name="Andrew Rostad (Unify Consulting LLC)" userId="28579d0d-9747-4ef8-872a-ac9547b07bb9" providerId="ADAL" clId="{D222DD0B-17AE-4AED-B762-CA076FD5EF2D}" dt="2025-04-09T21:30:22.556" v="18"/>
        <pc:sldMkLst>
          <pc:docMk/>
          <pc:sldMk cId="4187337462" sldId="257"/>
        </pc:sldMkLst>
      </pc:sldChg>
    </pc:docChg>
  </pc:docChgLst>
  <pc:docChgLst>
    <pc:chgData name="Andrew Rostad (Unify Consulting LLC)" userId="28579d0d-9747-4ef8-872a-ac9547b07bb9" providerId="ADAL" clId="{C449B9F2-DD8F-4FEF-A309-EC75E26DE101}"/>
    <pc:docChg chg="custSel modSld">
      <pc:chgData name="Andrew Rostad (Unify Consulting LLC)" userId="28579d0d-9747-4ef8-872a-ac9547b07bb9" providerId="ADAL" clId="{C449B9F2-DD8F-4FEF-A309-EC75E26DE101}" dt="2025-05-23T16:39:41.168" v="4"/>
      <pc:docMkLst>
        <pc:docMk/>
      </pc:docMkLst>
      <pc:sldChg chg="addSp delSp modSp mod delAnim modAnim">
        <pc:chgData name="Andrew Rostad (Unify Consulting LLC)" userId="28579d0d-9747-4ef8-872a-ac9547b07bb9" providerId="ADAL" clId="{C449B9F2-DD8F-4FEF-A309-EC75E26DE101}" dt="2025-05-23T16:39:41.168" v="4"/>
        <pc:sldMkLst>
          <pc:docMk/>
          <pc:sldMk cId="4187337462" sldId="257"/>
        </pc:sldMkLst>
        <pc:spChg chg="del">
          <ac:chgData name="Andrew Rostad (Unify Consulting LLC)" userId="28579d0d-9747-4ef8-872a-ac9547b07bb9" providerId="ADAL" clId="{C449B9F2-DD8F-4FEF-A309-EC75E26DE101}" dt="2025-05-23T16:39:29.378" v="0" actId="478"/>
          <ac:spMkLst>
            <pc:docMk/>
            <pc:sldMk cId="4187337462" sldId="257"/>
            <ac:spMk id="3" creationId="{E6BF3851-E053-2746-FBB6-57F45D3DB3B1}"/>
          </ac:spMkLst>
        </pc:spChg>
        <pc:picChg chg="add mod">
          <ac:chgData name="Andrew Rostad (Unify Consulting LLC)" userId="28579d0d-9747-4ef8-872a-ac9547b07bb9" providerId="ADAL" clId="{C449B9F2-DD8F-4FEF-A309-EC75E26DE101}" dt="2025-05-23T16:39:29.652" v="1"/>
          <ac:picMkLst>
            <pc:docMk/>
            <pc:sldMk cId="4187337462" sldId="257"/>
            <ac:picMk id="4" creationId="{722B4E39-147F-F923-D669-7228516BEE3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C7504-61B2-7371-7B73-A637C927F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EEAF8-5FB2-C67C-EB7D-29811CC28E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D2E04-4A70-7DCF-422D-E7FA49818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65A9-A56B-4CE3-9A0F-78B2BA46F7EB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882E4-5EE4-2C99-1891-9C770DD95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E99F3-0AEB-17A6-BD78-FFA5FA817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2640-52AA-4CAA-B6DB-64E647836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32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4F252-F4B5-33FB-5A86-BE42A1598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0B7919-8B89-2239-2BC7-A402AE3F2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9F787-924C-DFC5-6DF6-AF470DE6C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65A9-A56B-4CE3-9A0F-78B2BA46F7EB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18862-A5FD-8352-BC37-6658F60E5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E1FA2-BA44-546D-B48E-01B3452D3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2640-52AA-4CAA-B6DB-64E647836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33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F1BC30-7A1E-0DDE-A034-64DB00D25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19E72E-6A18-D218-D3D9-7D1389700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492DB-D229-5225-63A6-920ABB77A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65A9-A56B-4CE3-9A0F-78B2BA46F7EB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CCB41-F977-92AF-E454-2272C24E1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95A19-EF46-E422-C410-25894FE30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2640-52AA-4CAA-B6DB-64E647836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7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8772B-7EDE-C1A0-1AFD-BF81E2A05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2A6E0-E28A-C8EC-80FD-F605BCB7B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86252-DC9C-4FE8-EC5F-B0F3551A6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65A9-A56B-4CE3-9A0F-78B2BA46F7EB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18AD8-7304-D327-4F71-87F5D2CF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8F87F-A665-EDE8-82FD-62BFC17BA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2640-52AA-4CAA-B6DB-64E647836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7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D24B5-CE55-2DF5-3DCA-DEF017AC5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58659-8476-ECAC-FED6-9026E8AFD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F2CDC-0B34-89BC-F4C0-5051B7644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65A9-A56B-4CE3-9A0F-78B2BA46F7EB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D9D86-977E-AEA6-9BE5-FDFB3D331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7C3F4-CD42-8CB0-3844-A5C6426F9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2640-52AA-4CAA-B6DB-64E647836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67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EA597-C1DA-756F-DA58-A2344FA25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B249B-1B69-0A1E-B872-EC0E7D365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1CBFA-D67D-D3E0-D648-DD7A13B4C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833B08-5C01-4B8B-3F41-54C9F998C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65A9-A56B-4CE3-9A0F-78B2BA46F7EB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F4731-73A2-FC69-C3A0-482C1CB39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731B2E-63E1-C73F-ACA0-BF549561B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2640-52AA-4CAA-B6DB-64E647836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43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5709B-F2A0-C7BF-041B-D704D4B8B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F0AD9-1DE8-5793-8F9D-936966D7C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4C16A9-2AF8-6521-5DFD-D242B1337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8279B-D85C-ABC7-61DB-73B6429371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46A83D-AA2C-7805-8774-26F2F57744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7F41A6-51D8-41E0-2125-4F0BA96CE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65A9-A56B-4CE3-9A0F-78B2BA46F7EB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F3EC12-5454-74B2-DAD4-44C14DBF1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47A95C-6BFE-DDF3-5A6D-3D8CB4B39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2640-52AA-4CAA-B6DB-64E647836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00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D8988-FFA8-CC1F-5DA6-70D88AD5C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6CAF1A-666B-99BD-DD98-399CDD793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65A9-A56B-4CE3-9A0F-78B2BA46F7EB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1FF441-0A40-91AD-27B3-45A4EF2B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5FFA2-0ECD-1C63-8061-94FED4E0E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2640-52AA-4CAA-B6DB-64E647836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1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5FF148-80D6-68C0-CA78-470F83555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65A9-A56B-4CE3-9A0F-78B2BA46F7EB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81A189-15E4-DE39-BA49-F8E5F65EC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0482F-FA25-B6C8-2EB6-3B9C2FB9C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2640-52AA-4CAA-B6DB-64E647836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21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CBBF6-ECFF-BEE8-E0CD-E0FA0FE73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50242-6803-21B0-D282-31ED8A7D0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485B21-7A59-0D71-53CD-0924887A1F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C93EBF-90FC-B177-E1D7-855F3EB36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65A9-A56B-4CE3-9A0F-78B2BA46F7EB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4F535C-0B71-00AA-528F-B271CF091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590C5-1715-F911-8125-C3CD7DD3F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2640-52AA-4CAA-B6DB-64E647836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70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AC7B0-0DF8-05D9-F2AF-42791939F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F6C5BF-0337-320B-02BE-3FE47F770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2ADE71-339F-9D4C-56A2-6161A6AA5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AFD41-E4E0-066B-61F3-19DC18544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65A9-A56B-4CE3-9A0F-78B2BA46F7EB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112668-4244-87F1-C2EF-1E94CADEA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FFE54-5AA2-D1F7-3918-1D9671A77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2640-52AA-4CAA-B6DB-64E647836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15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0E233E-E207-A5D6-4788-15C9005AA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D125F-1CB1-8968-2BC4-DB9D4A823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56496-350C-3F2D-99FD-284DFBB6EA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FE65A9-A56B-4CE3-9A0F-78B2BA46F7EB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8FB64-3AE2-3EEC-AF22-BC18499398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8E5D6-BFB1-FDA3-4D1B-6A5B2C076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BE2640-52AA-4CAA-B6DB-64E647836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6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DB373-711B-935E-AD14-FD9AC05EA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SMV-Balance PARTNER">
            <a:hlinkClick r:id="" action="ppaction://media"/>
            <a:extLst>
              <a:ext uri="{FF2B5EF4-FFF2-40B4-BE49-F238E27FC236}">
                <a16:creationId xmlns:a16="http://schemas.microsoft.com/office/drawing/2014/main" id="{C5739252-CDB5-B200-95B8-953C1CF8F304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10275.9368"/>
                    <p14:bmk name="Bookmark 2" time="16242.6051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276" cy="68580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4CC8FF-362D-26FB-00E6-4402CCF3F24E}"/>
              </a:ext>
            </a:extLst>
          </p:cNvPr>
          <p:cNvSpPr txBox="1"/>
          <p:nvPr/>
        </p:nvSpPr>
        <p:spPr>
          <a:xfrm>
            <a:off x="3262820" y="2074629"/>
            <a:ext cx="56663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Learn more at:</a:t>
            </a:r>
          </a:p>
          <a:p>
            <a:pPr algn="ctr"/>
            <a:r>
              <a:rPr lang="en-US" sz="6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Insert URL Here</a:t>
            </a:r>
          </a:p>
        </p:txBody>
      </p:sp>
      <p:pic>
        <p:nvPicPr>
          <p:cNvPr id="4" name="Graphic 7">
            <a:extLst>
              <a:ext uri="{FF2B5EF4-FFF2-40B4-BE49-F238E27FC236}">
                <a16:creationId xmlns:a16="http://schemas.microsoft.com/office/drawing/2014/main" id="{722B4E39-147F-F923-D669-7228516BEE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5063" y="395932"/>
            <a:ext cx="3141871" cy="176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37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2129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7" fill="hold" display="0">
                      <p:stCondLst>
                        <p:cond delay="indefinite"/>
                      </p:stCondLst>
                    </p:cTn>
                    <p:tgtEl>
                      <p:spTgt spid="10"/>
                    </p:tgtEl>
                  </p:cMediaNode>
                </p:video>
                <p:seq concurrent="1" nextAc="seek">
                  <p:cTn id="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12" dur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MediaBookmark" delay="0">
                        <p:tgtEl>
                          <p14:bmkTgt spid="10" bmkName="Bookmark 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10" bmkName="Bookmark 1"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MediaBookmark" delay="0">
                        <p:tgtEl>
                          <p14:bmkTgt spid="10" bmkName="Bookmark 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10" bmkName="Bookmark 2"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1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2129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7" fill="hold" display="0">
                      <p:stCondLst>
                        <p:cond delay="indefinite"/>
                      </p:stCondLst>
                    </p:cTn>
                    <p:tgtEl>
                      <p:spTgt spid="10"/>
                    </p:tgtEl>
                  </p:cMediaNode>
                </p:video>
                <p:seq concurrent="1" nextAc="seek">
                  <p:cTn id="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12" dur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f1fb43-c02f-4210-800b-ab0352715dc3" xsi:nil="true"/>
    <lcf76f155ced4ddcb4097134ff3c332f xmlns="715f6bc3-c24a-4728-a3e4-42f114e3c646">
      <Terms xmlns="http://schemas.microsoft.com/office/infopath/2007/PartnerControls"/>
    </lcf76f155ced4ddcb4097134ff3c332f>
    <h2f302aa81694f8ca7c63d10a172d456 xmlns="715f6bc3-c24a-4728-a3e4-42f114e3c646">
      <Terms xmlns="http://schemas.microsoft.com/office/infopath/2007/PartnerControls"/>
    </h2f302aa81694f8ca7c63d10a172d456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DDA5F8B4614644A2371BE267E6E4DF" ma:contentTypeVersion="21" ma:contentTypeDescription="Create a new document." ma:contentTypeScope="" ma:versionID="dad99e897ff625af82136fceae7e160a">
  <xsd:schema xmlns:xsd="http://www.w3.org/2001/XMLSchema" xmlns:xs="http://www.w3.org/2001/XMLSchema" xmlns:p="http://schemas.microsoft.com/office/2006/metadata/properties" xmlns:ns1="http://schemas.microsoft.com/sharepoint/v3" xmlns:ns2="715f6bc3-c24a-4728-a3e4-42f114e3c646" xmlns:ns3="d8f1fb43-c02f-4210-800b-ab0352715dc3" targetNamespace="http://schemas.microsoft.com/office/2006/metadata/properties" ma:root="true" ma:fieldsID="c52bfd25c0f47cda5a5a74709083c8f4" ns1:_="" ns2:_="" ns3:_="">
    <xsd:import namespace="http://schemas.microsoft.com/sharepoint/v3"/>
    <xsd:import namespace="715f6bc3-c24a-4728-a3e4-42f114e3c646"/>
    <xsd:import namespace="d8f1fb43-c02f-4210-800b-ab0352715d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h2f302aa81694f8ca7c63d10a172d456" minOccurs="0"/>
                <xsd:element ref="ns3:TaxCatchAll" minOccurs="0"/>
                <xsd:element ref="ns2:MediaServiceDocTag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5f6bc3-c24a-4728-a3e4-42f114e3c6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h2f302aa81694f8ca7c63d10a172d456" ma:index="15" nillable="true" ma:taxonomy="true" ma:internalName="h2f302aa81694f8ca7c63d10a172d456" ma:taxonomyFieldName="Tag" ma:displayName="Tag" ma:default="" ma:fieldId="{12f302aa-8169-4f8c-a7c6-3d10a172d456}" ma:taxonomyMulti="true" ma:sspId="e385fb40-52d4-4fae-9c5b-3e8ff8a5878e" ma:termSetId="ba7d726e-146d-4ef1-96cc-2d5323f47c5b" ma:anchorId="7dfb7b09-2cec-48c1-b7ee-df7af0f05c15" ma:open="false" ma:isKeyword="false">
      <xsd:complexType>
        <xsd:sequence>
          <xsd:element ref="pc:Terms" minOccurs="0" maxOccurs="1"/>
        </xsd:sequence>
      </xsd:complexType>
    </xsd:element>
    <xsd:element name="MediaServiceDocTags" ma:index="17" nillable="true" ma:displayName="MediaServiceDocTags" ma:hidden="true" ma:internalName="MediaServiceDocTag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7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f1fb43-c02f-4210-800b-ab0352715dc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2499c3f0-7548-466d-bba2-23225758529c}" ma:internalName="TaxCatchAll" ma:showField="CatchAllData" ma:web="d8f1fb43-c02f-4210-800b-ab0352715d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D33F6F-7335-4199-8F04-6D8394C79842}">
  <ds:schemaRefs>
    <ds:schemaRef ds:uri="http://schemas.microsoft.com/office/2006/documentManagement/types"/>
    <ds:schemaRef ds:uri="715f6bc3-c24a-4728-a3e4-42f114e3c646"/>
    <ds:schemaRef ds:uri="http://purl.org/dc/terms/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d8f1fb43-c02f-4210-800b-ab0352715dc3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D984F9A-BA5E-4D77-BE0C-98008F3EB7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5f6bc3-c24a-4728-a3e4-42f114e3c646"/>
    <ds:schemaRef ds:uri="d8f1fb43-c02f-4210-800b-ab0352715d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2A62CD-C174-4F18-80F0-C2CA42730AB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7</Words>
  <Application>Microsoft Office PowerPoint</Application>
  <PresentationFormat>Widescreen</PresentationFormat>
  <Paragraphs>2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Segoe UI Semibold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Andrew Rostad (Unify Consulting LLC)</dc:creator>
  <cp:lastModifiedBy>Andrew Rostad (Unify Consulting LLC)</cp:lastModifiedBy>
  <cp:revision>1</cp:revision>
  <dcterms:created xsi:type="dcterms:W3CDTF">2025-02-03T16:09:01Z</dcterms:created>
  <dcterms:modified xsi:type="dcterms:W3CDTF">2025-05-23T16:39:48Z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0x0101001CDDA5F8B4614644A2371BE267E6E4DF</vt:lpwstr>
  </property>
  <property fmtid="{D5CDD505-2E9C-101B-9397-08002B2CF9AE}" pid="3" name="Tag">
    <vt:lpwstr/>
  </property>
  <property fmtid="{D5CDD505-2E9C-101B-9397-08002B2CF9AE}" pid="4" name="MediaServiceImageTags">
    <vt:lpwstr/>
  </property>
</Properties>
</file>