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680631-EBE0-45BB-BB47-83A1DA75FF9A}" v="4" dt="2025-05-23T16:29:31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2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ostad (Unify Consulting LLC)" userId="28579d0d-9747-4ef8-872a-ac9547b07bb9" providerId="ADAL" clId="{7566F30B-CE63-4084-9F23-B160D2550034}"/>
    <pc:docChg chg="delSld">
      <pc:chgData name="Andrew Rostad (Unify Consulting LLC)" userId="28579d0d-9747-4ef8-872a-ac9547b07bb9" providerId="ADAL" clId="{7566F30B-CE63-4084-9F23-B160D2550034}" dt="2025-03-04T23:10:17.429" v="0" actId="47"/>
      <pc:docMkLst>
        <pc:docMk/>
      </pc:docMkLst>
      <pc:sldChg chg="del">
        <pc:chgData name="Andrew Rostad (Unify Consulting LLC)" userId="28579d0d-9747-4ef8-872a-ac9547b07bb9" providerId="ADAL" clId="{7566F30B-CE63-4084-9F23-B160D2550034}" dt="2025-03-04T23:10:17.429" v="0" actId="47"/>
        <pc:sldMkLst>
          <pc:docMk/>
          <pc:sldMk cId="1991554827" sldId="257"/>
        </pc:sldMkLst>
      </pc:sldChg>
    </pc:docChg>
  </pc:docChgLst>
  <pc:docChgLst>
    <pc:chgData name="Andrew Rostad (Unify Consulting LLC)" userId="28579d0d-9747-4ef8-872a-ac9547b07bb9" providerId="ADAL" clId="{BC680631-EBE0-45BB-BB47-83A1DA75FF9A}"/>
    <pc:docChg chg="custSel modSld">
      <pc:chgData name="Andrew Rostad (Unify Consulting LLC)" userId="28579d0d-9747-4ef8-872a-ac9547b07bb9" providerId="ADAL" clId="{BC680631-EBE0-45BB-BB47-83A1DA75FF9A}" dt="2025-05-23T16:29:31.561" v="8"/>
      <pc:docMkLst>
        <pc:docMk/>
      </pc:docMkLst>
      <pc:sldChg chg="addSp delSp modSp mod delAnim modAnim">
        <pc:chgData name="Andrew Rostad (Unify Consulting LLC)" userId="28579d0d-9747-4ef8-872a-ac9547b07bb9" providerId="ADAL" clId="{BC680631-EBE0-45BB-BB47-83A1DA75FF9A}" dt="2025-05-23T16:29:31.561" v="8"/>
        <pc:sldMkLst>
          <pc:docMk/>
          <pc:sldMk cId="253313833" sldId="256"/>
        </pc:sldMkLst>
        <pc:spChg chg="del mod">
          <ac:chgData name="Andrew Rostad (Unify Consulting LLC)" userId="28579d0d-9747-4ef8-872a-ac9547b07bb9" providerId="ADAL" clId="{BC680631-EBE0-45BB-BB47-83A1DA75FF9A}" dt="2025-05-23T16:29:25.221" v="6" actId="478"/>
          <ac:spMkLst>
            <pc:docMk/>
            <pc:sldMk cId="253313833" sldId="256"/>
            <ac:spMk id="6" creationId="{633AE55A-BBEC-C5ED-F57D-390FE856E5C9}"/>
          </ac:spMkLst>
        </pc:spChg>
        <pc:picChg chg="add mod ord">
          <ac:chgData name="Andrew Rostad (Unify Consulting LLC)" userId="28579d0d-9747-4ef8-872a-ac9547b07bb9" providerId="ADAL" clId="{BC680631-EBE0-45BB-BB47-83A1DA75FF9A}" dt="2025-05-23T16:28:46.883" v="3" actId="171"/>
          <ac:picMkLst>
            <pc:docMk/>
            <pc:sldMk cId="253313833" sldId="256"/>
            <ac:picMk id="7" creationId="{650E7555-9AEE-1450-6262-E013C6741A30}"/>
          </ac:picMkLst>
        </pc:picChg>
      </pc:sldChg>
    </pc:docChg>
  </pc:docChgLst>
  <pc:docChgLst>
    <pc:chgData name="Andrew Rostad (Unify Consulting LLC)" userId="28579d0d-9747-4ef8-872a-ac9547b07bb9" providerId="ADAL" clId="{10C9CF20-022B-46F5-8E02-EFC2EC4D6DE2}"/>
    <pc:docChg chg="modSld">
      <pc:chgData name="Andrew Rostad (Unify Consulting LLC)" userId="28579d0d-9747-4ef8-872a-ac9547b07bb9" providerId="ADAL" clId="{10C9CF20-022B-46F5-8E02-EFC2EC4D6DE2}" dt="2025-04-09T21:33:10.022" v="2"/>
      <pc:docMkLst>
        <pc:docMk/>
      </pc:docMkLst>
      <pc:sldChg chg="addSp modSp modAnim">
        <pc:chgData name="Andrew Rostad (Unify Consulting LLC)" userId="28579d0d-9747-4ef8-872a-ac9547b07bb9" providerId="ADAL" clId="{10C9CF20-022B-46F5-8E02-EFC2EC4D6DE2}" dt="2025-04-09T21:33:10.022" v="2"/>
        <pc:sldMkLst>
          <pc:docMk/>
          <pc:sldMk cId="253313833" sldId="256"/>
        </pc:sldMkLst>
        <pc:spChg chg="add mod">
          <ac:chgData name="Andrew Rostad (Unify Consulting LLC)" userId="28579d0d-9747-4ef8-872a-ac9547b07bb9" providerId="ADAL" clId="{10C9CF20-022B-46F5-8E02-EFC2EC4D6DE2}" dt="2025-04-09T21:32:58.348" v="0"/>
          <ac:spMkLst>
            <pc:docMk/>
            <pc:sldMk cId="253313833" sldId="256"/>
            <ac:spMk id="6" creationId="{633AE55A-BBEC-C5ED-F57D-390FE856E5C9}"/>
          </ac:spMkLst>
        </pc:spChg>
      </pc:sldChg>
    </pc:docChg>
  </pc:docChgLst>
  <pc:docChgLst>
    <pc:chgData name="Andrew Rostad (Unify Consulting LLC)" userId="28579d0d-9747-4ef8-872a-ac9547b07bb9" providerId="ADAL" clId="{99E71BC9-8E05-47F3-96BC-0BB4B3D7C5B3}"/>
    <pc:docChg chg="addSld modSld sldOrd">
      <pc:chgData name="Andrew Rostad (Unify Consulting LLC)" userId="28579d0d-9747-4ef8-872a-ac9547b07bb9" providerId="ADAL" clId="{99E71BC9-8E05-47F3-96BC-0BB4B3D7C5B3}" dt="2025-02-03T19:58:58.237" v="13"/>
      <pc:docMkLst>
        <pc:docMk/>
      </pc:docMkLst>
      <pc:sldChg chg="addSp modSp mod ord modAnim">
        <pc:chgData name="Andrew Rostad (Unify Consulting LLC)" userId="28579d0d-9747-4ef8-872a-ac9547b07bb9" providerId="ADAL" clId="{99E71BC9-8E05-47F3-96BC-0BB4B3D7C5B3}" dt="2025-02-03T19:58:58.237" v="13"/>
        <pc:sldMkLst>
          <pc:docMk/>
          <pc:sldMk cId="253313833" sldId="256"/>
        </pc:sldMkLst>
      </pc:sldChg>
      <pc:sldChg chg="add">
        <pc:chgData name="Andrew Rostad (Unify Consulting LLC)" userId="28579d0d-9747-4ef8-872a-ac9547b07bb9" providerId="ADAL" clId="{99E71BC9-8E05-47F3-96BC-0BB4B3D7C5B3}" dt="2025-02-03T19:30:50.217" v="0"/>
        <pc:sldMkLst>
          <pc:docMk/>
          <pc:sldMk cId="1991554827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9E9E-46D4-F40D-DADD-69598F2A1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4FDBE-B952-2034-465D-C72B449F8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7C8DA-14B2-6D32-6C45-74681E59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62CC-F440-EA7D-FC1A-809A99DE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7BA21-48E5-84BE-BD1C-36836B5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7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2901-7FCF-1053-7B2A-B3E93F04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604E2-486A-F98B-2C12-1C8633B1F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E538A-EF0B-2934-ED24-6D71594C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E3373-9CC1-C15F-AF5A-745C871C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505CB-6204-1C8C-876F-E2E44687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7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AAAFE-42EE-B5BD-34EA-F76CB2EB4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C2B08-DB55-3093-1DE7-C2D2F9FD1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ACEE9-C979-A53D-FAFD-E4A99C30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1F38F-CD90-7692-0938-72FFAC0C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E0B72-9FE8-A734-AB4E-A5A027C8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2F4D-1B83-D31C-003F-416A2B6C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254D-301F-9120-C8C6-4E5254092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F3787-8B7B-0332-821C-80BD48AE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6CC9C-1C06-1A1A-A427-495A957B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B157B-0920-7DAE-98E9-16F1B656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B0EA-5CF8-2171-F0C6-9B0AA738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8FD07-092C-1235-7715-4E4634EA8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A8B0-7F9B-4A47-2172-4D07A82D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856A4-081F-19C1-B56C-1CA950DA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C04D1-D53F-8926-0D69-619B2BAC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3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FAC09-1C1B-D55E-6CED-C7F5CEA6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635B5-3074-4423-8BB3-29E96A5D2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FF3B1-32BA-552C-328A-4275A57C4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BE562-544D-8EB0-181B-605D8E5C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B2824-0D88-36BA-BEB0-CFE33082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4BCA8-E4E7-A3E1-C07B-B702F06D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7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63F9-60CA-FB68-0AA1-83DF46D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0A98F-D1DF-D0A4-E060-82DFD113C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1965A-20E2-DB03-0BE3-FF87E5A6C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9C0A8-1751-023D-7747-C6402E4EB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46CCE-9FE0-71A2-9C2D-B66FBBA65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DED594-6E0C-0AC1-B3DF-C5727D8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236667-DC68-43D8-46C4-52BD229E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5BE62-0027-5618-A46D-E9D5DB4A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8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9F75-BB6A-CE37-19C0-A13E51E9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3F873-0811-F081-958E-4EBB0416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BACA6-813C-DDC0-5BB5-559E8FCE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E3532-D30D-439F-4857-16BDB37E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6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AC989-7CE9-44AA-2C4B-B34A81A1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B1E49-C6C3-A2C3-5B10-3CC47E40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01068-604D-9AA3-05E4-41C37AF1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8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72D3-7468-77F4-1E6F-4C33EA34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C174C-35B5-BDCC-FC66-52241529E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C3440-519E-0DFC-09D0-6890420BD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6048F-FBF6-16EA-1595-590BB8B5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349A1-C591-59BA-ECC3-A6F5772ED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A1A76-1AC0-0D5A-2E5A-FAACA63E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EC81-5642-B704-F85F-4C735299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87154-0998-C0B5-C205-CD171AAAC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6D580-AE5A-8906-13BD-A2E1688AA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E96D4-A083-8C1E-BCDA-41120CF1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883E7-BBD0-5E59-2FFE-D7C86AC9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8F1A-F45B-622A-C46C-BA392040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B10B0-7B8A-D2AE-39F2-0053CA5A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7A936-8E70-32CB-ACF7-2D2AF5276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C52FC-9C80-4C0C-282C-BE3FE9891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9CBC3-419E-4AEC-B86B-452081247E9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DC02F-17F0-9A09-0626-A2D414F84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FEBA-F18D-5B92-772F-A10D589A7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1C22A3-7DF4-4D5F-B47A-12995F02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CB31-B64D-123C-4FF7-9C1B6F0E4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734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ADA55-575E-1403-69DC-037E7A3D97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MV-Tools PARTNER">
            <a:hlinkClick r:id="" action="ppaction://media"/>
            <a:extLst>
              <a:ext uri="{FF2B5EF4-FFF2-40B4-BE49-F238E27FC236}">
                <a16:creationId xmlns:a16="http://schemas.microsoft.com/office/drawing/2014/main" id="{AB886476-BDB5-E9D7-00F7-5A33F21E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164.5394"/>
                    <p14:bmk name="Bookmark 2" time="18685.6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C9E85-3497-A414-4DC7-89D134D5F0EC}"/>
              </a:ext>
            </a:extLst>
          </p:cNvPr>
          <p:cNvSpPr txBox="1"/>
          <p:nvPr/>
        </p:nvSpPr>
        <p:spPr>
          <a:xfrm>
            <a:off x="3262820" y="2074629"/>
            <a:ext cx="56663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Learn more at:</a:t>
            </a:r>
          </a:p>
          <a:p>
            <a:pPr algn="ctr"/>
            <a:r>
              <a:rPr lang="en-US" sz="6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Insert URL Here</a:t>
            </a: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650E7555-9AEE-1450-6262-E013C6741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5063" y="395932"/>
            <a:ext cx="3141871" cy="17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82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82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f1fb43-c02f-4210-800b-ab0352715dc3" xsi:nil="true"/>
    <lcf76f155ced4ddcb4097134ff3c332f xmlns="715f6bc3-c24a-4728-a3e4-42f114e3c646">
      <Terms xmlns="http://schemas.microsoft.com/office/infopath/2007/PartnerControls"/>
    </lcf76f155ced4ddcb4097134ff3c332f>
    <h2f302aa81694f8ca7c63d10a172d456 xmlns="715f6bc3-c24a-4728-a3e4-42f114e3c646">
      <Terms xmlns="http://schemas.microsoft.com/office/infopath/2007/PartnerControls"/>
    </h2f302aa81694f8ca7c63d10a172d456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DA5F8B4614644A2371BE267E6E4DF" ma:contentTypeVersion="21" ma:contentTypeDescription="Create a new document." ma:contentTypeScope="" ma:versionID="dad99e897ff625af82136fceae7e160a">
  <xsd:schema xmlns:xsd="http://www.w3.org/2001/XMLSchema" xmlns:xs="http://www.w3.org/2001/XMLSchema" xmlns:p="http://schemas.microsoft.com/office/2006/metadata/properties" xmlns:ns1="http://schemas.microsoft.com/sharepoint/v3" xmlns:ns2="715f6bc3-c24a-4728-a3e4-42f114e3c646" xmlns:ns3="d8f1fb43-c02f-4210-800b-ab0352715dc3" targetNamespace="http://schemas.microsoft.com/office/2006/metadata/properties" ma:root="true" ma:fieldsID="c52bfd25c0f47cda5a5a74709083c8f4" ns1:_="" ns2:_="" ns3:_="">
    <xsd:import namespace="http://schemas.microsoft.com/sharepoint/v3"/>
    <xsd:import namespace="715f6bc3-c24a-4728-a3e4-42f114e3c646"/>
    <xsd:import namespace="d8f1fb43-c02f-4210-800b-ab0352715d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h2f302aa81694f8ca7c63d10a172d456" minOccurs="0"/>
                <xsd:element ref="ns3:TaxCatchAll" minOccurs="0"/>
                <xsd:element ref="ns2:MediaServiceDoc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6bc3-c24a-4728-a3e4-42f114e3c6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h2f302aa81694f8ca7c63d10a172d456" ma:index="15" nillable="true" ma:taxonomy="true" ma:internalName="h2f302aa81694f8ca7c63d10a172d456" ma:taxonomyFieldName="Tag" ma:displayName="Tag" ma:default="" ma:fieldId="{12f302aa-8169-4f8c-a7c6-3d10a172d456}" ma:taxonomyMulti="true" ma:sspId="e385fb40-52d4-4fae-9c5b-3e8ff8a5878e" ma:termSetId="ba7d726e-146d-4ef1-96cc-2d5323f47c5b" ma:anchorId="7dfb7b09-2cec-48c1-b7ee-df7af0f05c15" ma:open="false" ma:isKeyword="false">
      <xsd:complexType>
        <xsd:sequence>
          <xsd:element ref="pc:Terms" minOccurs="0" maxOccurs="1"/>
        </xsd:sequence>
      </xsd:complexType>
    </xsd:element>
    <xsd:element name="MediaServiceDocTags" ma:index="17" nillable="true" ma:displayName="MediaServiceDocTags" ma:hidden="true" ma:internalName="MediaServiceDocTag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1fb43-c02f-4210-800b-ab0352715dc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499c3f0-7548-466d-bba2-23225758529c}" ma:internalName="TaxCatchAll" ma:showField="CatchAllData" ma:web="d8f1fb43-c02f-4210-800b-ab0352715d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F53902-7940-4260-B78C-3148F9AA6901}">
  <ds:schemaRefs>
    <ds:schemaRef ds:uri="http://schemas.microsoft.com/office/2006/metadata/properties"/>
    <ds:schemaRef ds:uri="http://schemas.microsoft.com/office/infopath/2007/PartnerControls"/>
    <ds:schemaRef ds:uri="715f6bc3-c24a-4728-a3e4-42f114e3c646"/>
    <ds:schemaRef ds:uri="http://schemas.microsoft.com/sharepoint/v3"/>
    <ds:schemaRef ds:uri="d8f1fb43-c02f-4210-800b-ab0352715dc3"/>
  </ds:schemaRefs>
</ds:datastoreItem>
</file>

<file path=customXml/itemProps2.xml><?xml version="1.0" encoding="utf-8"?>
<ds:datastoreItem xmlns:ds="http://schemas.openxmlformats.org/officeDocument/2006/customXml" ds:itemID="{C2B4A170-1131-42FF-954E-14E063B74D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5f6bc3-c24a-4728-a3e4-42f114e3c646"/>
    <ds:schemaRef ds:uri="d8f1fb43-c02f-4210-800b-ab0352715d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3236D1-D206-439B-8F7D-0305648D90E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Segoe UI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Rostad (Unify Consulting LLC)</dc:creator>
  <cp:lastModifiedBy>Andrew Rostad (Unify Consulting LLC)</cp:lastModifiedBy>
  <cp:revision>1</cp:revision>
  <dcterms:created xsi:type="dcterms:W3CDTF">2025-02-03T19:30:05Z</dcterms:created>
  <dcterms:modified xsi:type="dcterms:W3CDTF">2025-05-23T16:29:35Z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0x0101001CDDA5F8B4614644A2371BE267E6E4DF</vt:lpwstr>
  </property>
  <property fmtid="{D5CDD505-2E9C-101B-9397-08002B2CF9AE}" pid="3" name="Tag">
    <vt:lpwstr/>
  </property>
  <property fmtid="{D5CDD505-2E9C-101B-9397-08002B2CF9AE}" pid="4" name="MediaServiceImageTags">
    <vt:lpwstr/>
  </property>
</Properties>
</file>